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handoutMasterIdLst>
    <p:handoutMasterId r:id="rId5"/>
  </p:handoutMasterIdLst>
  <p:sldIdLst>
    <p:sldId id="258" r:id="rId2"/>
    <p:sldId id="259" r:id="rId3"/>
  </p:sldIdLst>
  <p:sldSz cx="7559675" cy="10691813"/>
  <p:notesSz cx="6858000" cy="9144000"/>
  <p:defaultTextStyle>
    <a:defPPr>
      <a:defRPr lang="de-DE"/>
    </a:defPPr>
    <a:lvl1pPr marL="0" algn="l" defTabSz="995507" rtl="0" eaLnBrk="1" latinLnBrk="0" hangingPunct="1">
      <a:defRPr sz="1960" kern="1200">
        <a:solidFill>
          <a:schemeClr val="tx1"/>
        </a:solidFill>
        <a:latin typeface="+mn-lt"/>
        <a:ea typeface="+mn-ea"/>
        <a:cs typeface="+mn-cs"/>
      </a:defRPr>
    </a:lvl1pPr>
    <a:lvl2pPr marL="497754" algn="l" defTabSz="995507" rtl="0" eaLnBrk="1" latinLnBrk="0" hangingPunct="1">
      <a:defRPr sz="1960" kern="1200">
        <a:solidFill>
          <a:schemeClr val="tx1"/>
        </a:solidFill>
        <a:latin typeface="+mn-lt"/>
        <a:ea typeface="+mn-ea"/>
        <a:cs typeface="+mn-cs"/>
      </a:defRPr>
    </a:lvl2pPr>
    <a:lvl3pPr marL="995507" algn="l" defTabSz="995507" rtl="0" eaLnBrk="1" latinLnBrk="0" hangingPunct="1">
      <a:defRPr sz="1960" kern="1200">
        <a:solidFill>
          <a:schemeClr val="tx1"/>
        </a:solidFill>
        <a:latin typeface="+mn-lt"/>
        <a:ea typeface="+mn-ea"/>
        <a:cs typeface="+mn-cs"/>
      </a:defRPr>
    </a:lvl3pPr>
    <a:lvl4pPr marL="1493261" algn="l" defTabSz="995507" rtl="0" eaLnBrk="1" latinLnBrk="0" hangingPunct="1">
      <a:defRPr sz="1960" kern="1200">
        <a:solidFill>
          <a:schemeClr val="tx1"/>
        </a:solidFill>
        <a:latin typeface="+mn-lt"/>
        <a:ea typeface="+mn-ea"/>
        <a:cs typeface="+mn-cs"/>
      </a:defRPr>
    </a:lvl4pPr>
    <a:lvl5pPr marL="1991015" algn="l" defTabSz="995507" rtl="0" eaLnBrk="1" latinLnBrk="0" hangingPunct="1">
      <a:defRPr sz="1960" kern="1200">
        <a:solidFill>
          <a:schemeClr val="tx1"/>
        </a:solidFill>
        <a:latin typeface="+mn-lt"/>
        <a:ea typeface="+mn-ea"/>
        <a:cs typeface="+mn-cs"/>
      </a:defRPr>
    </a:lvl5pPr>
    <a:lvl6pPr marL="2488768" algn="l" defTabSz="995507" rtl="0" eaLnBrk="1" latinLnBrk="0" hangingPunct="1">
      <a:defRPr sz="1960" kern="1200">
        <a:solidFill>
          <a:schemeClr val="tx1"/>
        </a:solidFill>
        <a:latin typeface="+mn-lt"/>
        <a:ea typeface="+mn-ea"/>
        <a:cs typeface="+mn-cs"/>
      </a:defRPr>
    </a:lvl6pPr>
    <a:lvl7pPr marL="2986522" algn="l" defTabSz="995507" rtl="0" eaLnBrk="1" latinLnBrk="0" hangingPunct="1">
      <a:defRPr sz="1960" kern="1200">
        <a:solidFill>
          <a:schemeClr val="tx1"/>
        </a:solidFill>
        <a:latin typeface="+mn-lt"/>
        <a:ea typeface="+mn-ea"/>
        <a:cs typeface="+mn-cs"/>
      </a:defRPr>
    </a:lvl7pPr>
    <a:lvl8pPr marL="3484275" algn="l" defTabSz="995507" rtl="0" eaLnBrk="1" latinLnBrk="0" hangingPunct="1">
      <a:defRPr sz="1960" kern="1200">
        <a:solidFill>
          <a:schemeClr val="tx1"/>
        </a:solidFill>
        <a:latin typeface="+mn-lt"/>
        <a:ea typeface="+mn-ea"/>
        <a:cs typeface="+mn-cs"/>
      </a:defRPr>
    </a:lvl8pPr>
    <a:lvl9pPr marL="3982029" algn="l" defTabSz="995507" rtl="0" eaLnBrk="1" latinLnBrk="0" hangingPunct="1">
      <a:defRPr sz="196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C5C5"/>
    <a:srgbClr val="007A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034" autoAdjust="0"/>
    <p:restoredTop sz="94660"/>
  </p:normalViewPr>
  <p:slideViewPr>
    <p:cSldViewPr snapToGrid="0" showGuides="1">
      <p:cViewPr varScale="1">
        <p:scale>
          <a:sx n="76" d="100"/>
          <a:sy n="76" d="100"/>
        </p:scale>
        <p:origin x="3139" y="72"/>
      </p:cViewPr>
      <p:guideLst/>
    </p:cSldViewPr>
  </p:slideViewPr>
  <p:notesTextViewPr>
    <p:cViewPr>
      <p:scale>
        <a:sx n="1" d="1"/>
        <a:sy n="1" d="1"/>
      </p:scale>
      <p:origin x="0" y="0"/>
    </p:cViewPr>
  </p:notesTextViewPr>
  <p:notesViewPr>
    <p:cSldViewPr snapToGrid="0" showGuides="1">
      <p:cViewPr varScale="1">
        <p:scale>
          <a:sx n="80" d="100"/>
          <a:sy n="80" d="100"/>
        </p:scale>
        <p:origin x="4176" y="45"/>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8AF70A90-CA7E-49EB-AB17-C37FEDD0759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a:extLst>
              <a:ext uri="{FF2B5EF4-FFF2-40B4-BE49-F238E27FC236}">
                <a16:creationId xmlns:a16="http://schemas.microsoft.com/office/drawing/2014/main" id="{5A7711EA-1FBE-4E98-9D43-C2D65C45D0E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8ABEA4-9216-4FDF-AAE1-D8632908A8EC}" type="datetimeFigureOut">
              <a:rPr lang="de-CH" smtClean="0"/>
              <a:t>10.11.2025</a:t>
            </a:fld>
            <a:endParaRPr lang="de-CH"/>
          </a:p>
        </p:txBody>
      </p:sp>
      <p:sp>
        <p:nvSpPr>
          <p:cNvPr id="4" name="Fußzeilenplatzhalter 3">
            <a:extLst>
              <a:ext uri="{FF2B5EF4-FFF2-40B4-BE49-F238E27FC236}">
                <a16:creationId xmlns:a16="http://schemas.microsoft.com/office/drawing/2014/main" id="{82CCD3C8-8930-4E0E-A891-B770724F2BD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5" name="Foliennummernplatzhalter 4">
            <a:extLst>
              <a:ext uri="{FF2B5EF4-FFF2-40B4-BE49-F238E27FC236}">
                <a16:creationId xmlns:a16="http://schemas.microsoft.com/office/drawing/2014/main" id="{A7798FB5-86BC-42DA-9D05-F96D484814F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685DCD-866D-47AE-A236-118539F53379}" type="slidenum">
              <a:rPr lang="de-CH" smtClean="0"/>
              <a:t>‹Nr.›</a:t>
            </a:fld>
            <a:endParaRPr lang="de-CH"/>
          </a:p>
        </p:txBody>
      </p:sp>
    </p:spTree>
    <p:extLst>
      <p:ext uri="{BB962C8B-B14F-4D97-AF65-F5344CB8AC3E}">
        <p14:creationId xmlns:p14="http://schemas.microsoft.com/office/powerpoint/2010/main" val="1423227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78A90D-FE7E-41AF-B03D-808D82937CB9}" type="datetimeFigureOut">
              <a:rPr lang="de-CH" smtClean="0"/>
              <a:t>10.11.2025</a:t>
            </a:fld>
            <a:endParaRPr lang="de-CH"/>
          </a:p>
        </p:txBody>
      </p:sp>
      <p:sp>
        <p:nvSpPr>
          <p:cNvPr id="4" name="Folienbildplatzhalt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15DDFD-030C-4D5A-B33E-3A7E7538D2BE}" type="slidenum">
              <a:rPr lang="de-CH" smtClean="0"/>
              <a:t>‹Nr.›</a:t>
            </a:fld>
            <a:endParaRPr lang="de-CH"/>
          </a:p>
        </p:txBody>
      </p:sp>
    </p:spTree>
    <p:extLst>
      <p:ext uri="{BB962C8B-B14F-4D97-AF65-F5344CB8AC3E}">
        <p14:creationId xmlns:p14="http://schemas.microsoft.com/office/powerpoint/2010/main" val="44149690"/>
      </p:ext>
    </p:extLst>
  </p:cSld>
  <p:clrMap bg1="lt1" tx1="dk1" bg2="lt2" tx2="dk2" accent1="accent1" accent2="accent2" accent3="accent3" accent4="accent4" accent5="accent5" accent6="accent6" hlink="hlink" folHlink="folHlink"/>
  <p:notesStyle>
    <a:lvl1pPr marL="0" algn="l" defTabSz="995507" rtl="0" eaLnBrk="1" latinLnBrk="0" hangingPunct="1">
      <a:defRPr sz="1306" kern="1200">
        <a:solidFill>
          <a:schemeClr val="tx1"/>
        </a:solidFill>
        <a:latin typeface="+mn-lt"/>
        <a:ea typeface="+mn-ea"/>
        <a:cs typeface="+mn-cs"/>
      </a:defRPr>
    </a:lvl1pPr>
    <a:lvl2pPr marL="497754" algn="l" defTabSz="995507" rtl="0" eaLnBrk="1" latinLnBrk="0" hangingPunct="1">
      <a:defRPr sz="1306" kern="1200">
        <a:solidFill>
          <a:schemeClr val="tx1"/>
        </a:solidFill>
        <a:latin typeface="+mn-lt"/>
        <a:ea typeface="+mn-ea"/>
        <a:cs typeface="+mn-cs"/>
      </a:defRPr>
    </a:lvl2pPr>
    <a:lvl3pPr marL="995507" algn="l" defTabSz="995507" rtl="0" eaLnBrk="1" latinLnBrk="0" hangingPunct="1">
      <a:defRPr sz="1306" kern="1200">
        <a:solidFill>
          <a:schemeClr val="tx1"/>
        </a:solidFill>
        <a:latin typeface="+mn-lt"/>
        <a:ea typeface="+mn-ea"/>
        <a:cs typeface="+mn-cs"/>
      </a:defRPr>
    </a:lvl3pPr>
    <a:lvl4pPr marL="1493261" algn="l" defTabSz="995507" rtl="0" eaLnBrk="1" latinLnBrk="0" hangingPunct="1">
      <a:defRPr sz="1306" kern="1200">
        <a:solidFill>
          <a:schemeClr val="tx1"/>
        </a:solidFill>
        <a:latin typeface="+mn-lt"/>
        <a:ea typeface="+mn-ea"/>
        <a:cs typeface="+mn-cs"/>
      </a:defRPr>
    </a:lvl4pPr>
    <a:lvl5pPr marL="1991015" algn="l" defTabSz="995507" rtl="0" eaLnBrk="1" latinLnBrk="0" hangingPunct="1">
      <a:defRPr sz="1306" kern="1200">
        <a:solidFill>
          <a:schemeClr val="tx1"/>
        </a:solidFill>
        <a:latin typeface="+mn-lt"/>
        <a:ea typeface="+mn-ea"/>
        <a:cs typeface="+mn-cs"/>
      </a:defRPr>
    </a:lvl5pPr>
    <a:lvl6pPr marL="2488768" algn="l" defTabSz="995507" rtl="0" eaLnBrk="1" latinLnBrk="0" hangingPunct="1">
      <a:defRPr sz="1306" kern="1200">
        <a:solidFill>
          <a:schemeClr val="tx1"/>
        </a:solidFill>
        <a:latin typeface="+mn-lt"/>
        <a:ea typeface="+mn-ea"/>
        <a:cs typeface="+mn-cs"/>
      </a:defRPr>
    </a:lvl6pPr>
    <a:lvl7pPr marL="2986522" algn="l" defTabSz="995507" rtl="0" eaLnBrk="1" latinLnBrk="0" hangingPunct="1">
      <a:defRPr sz="1306" kern="1200">
        <a:solidFill>
          <a:schemeClr val="tx1"/>
        </a:solidFill>
        <a:latin typeface="+mn-lt"/>
        <a:ea typeface="+mn-ea"/>
        <a:cs typeface="+mn-cs"/>
      </a:defRPr>
    </a:lvl7pPr>
    <a:lvl8pPr marL="3484275" algn="l" defTabSz="995507" rtl="0" eaLnBrk="1" latinLnBrk="0" hangingPunct="1">
      <a:defRPr sz="1306" kern="1200">
        <a:solidFill>
          <a:schemeClr val="tx1"/>
        </a:solidFill>
        <a:latin typeface="+mn-lt"/>
        <a:ea typeface="+mn-ea"/>
        <a:cs typeface="+mn-cs"/>
      </a:defRPr>
    </a:lvl8pPr>
    <a:lvl9pPr marL="3982029" algn="l" defTabSz="995507" rtl="0" eaLnBrk="1" latinLnBrk="0" hangingPunct="1">
      <a:defRPr sz="1306"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01">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EB061823-3F7A-48C8-8477-B410C18AC1B7}"/>
              </a:ext>
            </a:extLst>
          </p:cNvPr>
          <p:cNvSpPr>
            <a:spLocks noGrp="1"/>
          </p:cNvSpPr>
          <p:nvPr>
            <p:ph type="pic" sz="quarter" idx="11" hasCustomPrompt="1"/>
          </p:nvPr>
        </p:nvSpPr>
        <p:spPr>
          <a:xfrm>
            <a:off x="431799" y="3509963"/>
            <a:ext cx="6696075" cy="5508625"/>
          </a:xfrm>
          <a:prstGeom prst="rect">
            <a:avLst/>
          </a:prstGeom>
        </p:spPr>
        <p:txBody>
          <a:bodyPr lIns="0" tIns="936000" rIns="0" bIns="0" anchor="ctr" anchorCtr="0"/>
          <a:lstStyle>
            <a:lvl1pPr marL="0" indent="0" algn="ctr">
              <a:spcBef>
                <a:spcPts val="0"/>
              </a:spcBef>
              <a:buNone/>
              <a:defRPr/>
            </a:lvl1pPr>
          </a:lstStyle>
          <a:p>
            <a:r>
              <a:rPr lang="de-DE" noProof="0" dirty="0"/>
              <a:t>Bild laden</a:t>
            </a:r>
            <a:endParaRPr lang="de-CH" noProof="0" dirty="0"/>
          </a:p>
        </p:txBody>
      </p:sp>
      <p:sp>
        <p:nvSpPr>
          <p:cNvPr id="21" name="Textplatzhalter 20">
            <a:extLst>
              <a:ext uri="{FF2B5EF4-FFF2-40B4-BE49-F238E27FC236}">
                <a16:creationId xmlns:a16="http://schemas.microsoft.com/office/drawing/2014/main" id="{459EEEA2-58E5-C47E-1E68-8B42D9CB3AA0}"/>
              </a:ext>
            </a:extLst>
          </p:cNvPr>
          <p:cNvSpPr>
            <a:spLocks noGrp="1"/>
          </p:cNvSpPr>
          <p:nvPr>
            <p:ph type="body" sz="quarter" idx="13" hasCustomPrompt="1"/>
          </p:nvPr>
        </p:nvSpPr>
        <p:spPr>
          <a:xfrm>
            <a:off x="431800" y="9305925"/>
            <a:ext cx="3042657" cy="878464"/>
          </a:xfrm>
          <a:prstGeom prst="rect">
            <a:avLst/>
          </a:prstGeom>
        </p:spPr>
        <p:txBody>
          <a:bodyPr lIns="288000" tIns="251999" rIns="0" bIns="251999" anchor="b" anchorCtr="0"/>
          <a:lstStyle>
            <a:lvl1pPr marL="0" indent="0">
              <a:buNone/>
              <a:defRPr sz="1800"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de-DE" dirty="0" err="1"/>
              <a:t>www.ethz.ch</a:t>
            </a:r>
            <a:r>
              <a:rPr lang="de-DE" dirty="0"/>
              <a:t>/parken</a:t>
            </a:r>
          </a:p>
        </p:txBody>
      </p:sp>
      <p:sp>
        <p:nvSpPr>
          <p:cNvPr id="3" name="Textplatzhalter 2">
            <a:extLst>
              <a:ext uri="{FF2B5EF4-FFF2-40B4-BE49-F238E27FC236}">
                <a16:creationId xmlns:a16="http://schemas.microsoft.com/office/drawing/2014/main" id="{D5A91202-B59A-B68C-9793-F7B4CC1267B4}"/>
              </a:ext>
            </a:extLst>
          </p:cNvPr>
          <p:cNvSpPr>
            <a:spLocks noGrp="1"/>
          </p:cNvSpPr>
          <p:nvPr>
            <p:ph type="body" sz="quarter" idx="15" hasCustomPrompt="1"/>
          </p:nvPr>
        </p:nvSpPr>
        <p:spPr>
          <a:xfrm>
            <a:off x="431799" y="1241425"/>
            <a:ext cx="6696075" cy="2268538"/>
          </a:xfrm>
          <a:prstGeom prst="rect">
            <a:avLst/>
          </a:prstGeom>
          <a:solidFill>
            <a:srgbClr val="B7352D"/>
          </a:solidFill>
        </p:spPr>
        <p:txBody>
          <a:bodyPr lIns="251999" tIns="180000" rIns="251999" bIns="180000">
            <a:normAutofit/>
          </a:bodyPr>
          <a:lstStyle>
            <a:lvl1pPr marL="0" indent="0">
              <a:buFontTx/>
              <a:buNone/>
              <a:defRPr sz="4000" baseline="0">
                <a:solidFill>
                  <a:schemeClr val="bg1"/>
                </a:solidFill>
              </a:defRPr>
            </a:lvl1pPr>
            <a:lvl2pPr marL="188584" indent="0">
              <a:buFontTx/>
              <a:buNone/>
              <a:defRPr sz="4000" baseline="0">
                <a:solidFill>
                  <a:schemeClr val="bg1"/>
                </a:solidFill>
              </a:defRPr>
            </a:lvl2pPr>
            <a:lvl3pPr marL="381834" indent="0">
              <a:buFontTx/>
              <a:buNone/>
              <a:defRPr sz="4000" baseline="0">
                <a:solidFill>
                  <a:schemeClr val="bg1"/>
                </a:solidFill>
              </a:defRPr>
            </a:lvl3pPr>
            <a:lvl4pPr marL="571717" indent="0">
              <a:buFontTx/>
              <a:buNone/>
              <a:defRPr sz="4000" baseline="0">
                <a:solidFill>
                  <a:schemeClr val="bg1"/>
                </a:solidFill>
              </a:defRPr>
            </a:lvl4pPr>
            <a:lvl5pPr marL="763668" indent="0">
              <a:buFontTx/>
              <a:buNone/>
              <a:defRPr sz="4000" baseline="0">
                <a:solidFill>
                  <a:schemeClr val="bg1"/>
                </a:solidFill>
              </a:defRPr>
            </a:lvl5pPr>
          </a:lstStyle>
          <a:p>
            <a:pPr lvl="0"/>
            <a:r>
              <a:rPr lang="de-DE" sz="4000" kern="0" baseline="0" dirty="0"/>
              <a:t>Dies ist ein Platzhaltertext für einen Aushang mit Betriebsinformationen.</a:t>
            </a:r>
            <a:endParaRPr lang="de-DE" dirty="0"/>
          </a:p>
        </p:txBody>
      </p:sp>
      <p:sp>
        <p:nvSpPr>
          <p:cNvPr id="8" name="Textplatzhalter 7">
            <a:extLst>
              <a:ext uri="{FF2B5EF4-FFF2-40B4-BE49-F238E27FC236}">
                <a16:creationId xmlns:a16="http://schemas.microsoft.com/office/drawing/2014/main" id="{BBEBAD18-46F9-50CB-469D-3C8F8D66EA1F}"/>
              </a:ext>
            </a:extLst>
          </p:cNvPr>
          <p:cNvSpPr>
            <a:spLocks noGrp="1"/>
          </p:cNvSpPr>
          <p:nvPr>
            <p:ph type="body" sz="quarter" idx="16" hasCustomPrompt="1"/>
          </p:nvPr>
        </p:nvSpPr>
        <p:spPr>
          <a:xfrm>
            <a:off x="3474457" y="9305925"/>
            <a:ext cx="2500894" cy="576263"/>
          </a:xfrm>
          <a:prstGeom prst="rect">
            <a:avLst/>
          </a:prstGeom>
        </p:spPr>
        <p:txBody>
          <a:bodyPr lIns="0" tIns="0" rIns="0" bIns="0" anchor="ctr" anchorCtr="0">
            <a:noAutofit/>
          </a:bodyPr>
          <a:lstStyle>
            <a:lvl1pPr marL="0" indent="0" algn="r">
              <a:lnSpc>
                <a:spcPct val="120000"/>
              </a:lnSpc>
              <a:spcBef>
                <a:spcPts val="0"/>
              </a:spcBef>
              <a:buFontTx/>
              <a:buNone/>
              <a:defRPr sz="900" baseline="0">
                <a:latin typeface="+mn-lt"/>
              </a:defRPr>
            </a:lvl1pPr>
            <a:lvl2pPr marL="188584" indent="0" algn="r">
              <a:buFontTx/>
              <a:buNone/>
              <a:defRPr sz="1000" baseline="0">
                <a:latin typeface="Arial" panose="020B0604020202020204" pitchFamily="34" charset="0"/>
              </a:defRPr>
            </a:lvl2pPr>
            <a:lvl3pPr marL="381834" indent="0" algn="r">
              <a:buFontTx/>
              <a:buNone/>
              <a:defRPr sz="1000" baseline="0">
                <a:latin typeface="Arial" panose="020B0604020202020204" pitchFamily="34" charset="0"/>
              </a:defRPr>
            </a:lvl3pPr>
            <a:lvl4pPr marL="571717" indent="0" algn="r">
              <a:buFontTx/>
              <a:buNone/>
              <a:defRPr sz="1000" baseline="0">
                <a:latin typeface="Arial" panose="020B0604020202020204" pitchFamily="34" charset="0"/>
              </a:defRPr>
            </a:lvl4pPr>
            <a:lvl5pPr marL="763668" indent="0" algn="r">
              <a:buFontTx/>
              <a:buNone/>
              <a:defRPr sz="1000" baseline="0">
                <a:latin typeface="Arial" panose="020B0604020202020204" pitchFamily="34" charset="0"/>
              </a:defRPr>
            </a:lvl5pPr>
          </a:lstStyle>
          <a:p>
            <a:pPr algn="r"/>
            <a:r>
              <a:rPr lang="de-CH" sz="800" b="1" baseline="0" dirty="0">
                <a:solidFill>
                  <a:schemeClr val="tx1"/>
                </a:solidFill>
                <a:effectLst/>
                <a:latin typeface="Arial" panose="020B0604020202020204" pitchFamily="34" charset="0"/>
              </a:rPr>
              <a:t>Fragen? </a:t>
            </a:r>
            <a:br>
              <a:rPr lang="de-CH" sz="800" b="1" baseline="0" dirty="0">
                <a:solidFill>
                  <a:schemeClr val="tx1"/>
                </a:solidFill>
                <a:effectLst/>
                <a:latin typeface="Arial" panose="020B0604020202020204" pitchFamily="34" charset="0"/>
              </a:rPr>
            </a:br>
            <a:r>
              <a:rPr lang="de-CH" sz="800" b="1" baseline="0" dirty="0">
                <a:solidFill>
                  <a:schemeClr val="tx1"/>
                </a:solidFill>
                <a:effectLst/>
                <a:latin typeface="Arial" panose="020B0604020202020204" pitchFamily="34" charset="0"/>
              </a:rPr>
              <a:t>Melden Sie sich beim Verkehrsmanagement</a:t>
            </a:r>
            <a:br>
              <a:rPr lang="de-CH" sz="800" b="1" baseline="0" dirty="0">
                <a:solidFill>
                  <a:schemeClr val="tx1"/>
                </a:solidFill>
                <a:effectLst/>
                <a:latin typeface="Arial" panose="020B0604020202020204" pitchFamily="34" charset="0"/>
              </a:rPr>
            </a:br>
            <a:r>
              <a:rPr lang="de-CH" sz="800" baseline="0" dirty="0">
                <a:solidFill>
                  <a:schemeClr val="tx1"/>
                </a:solidFill>
                <a:effectLst/>
                <a:latin typeface="Arial" panose="020B0604020202020204" pitchFamily="34" charset="0"/>
              </a:rPr>
              <a:t>+41 44 633 61 62 </a:t>
            </a:r>
            <a:br>
              <a:rPr lang="de-CH" sz="800" baseline="0" dirty="0">
                <a:solidFill>
                  <a:schemeClr val="tx1"/>
                </a:solidFill>
                <a:effectLst/>
                <a:latin typeface="Arial" panose="020B0604020202020204" pitchFamily="34" charset="0"/>
              </a:rPr>
            </a:br>
            <a:r>
              <a:rPr lang="de-CH" sz="800" baseline="0" dirty="0" err="1">
                <a:solidFill>
                  <a:schemeClr val="tx1"/>
                </a:solidFill>
                <a:effectLst/>
                <a:latin typeface="Arial" panose="020B0604020202020204" pitchFamily="34" charset="0"/>
              </a:rPr>
              <a:t>verkehrsmanagement@services.ethz.ch</a:t>
            </a:r>
            <a:endParaRPr lang="de-CH" sz="800" baseline="0" dirty="0">
              <a:solidFill>
                <a:schemeClr val="tx1"/>
              </a:solidFill>
              <a:effectLst/>
              <a:latin typeface="Arial" panose="020B0604020202020204" pitchFamily="34" charset="0"/>
            </a:endParaRPr>
          </a:p>
        </p:txBody>
      </p:sp>
      <p:sp>
        <p:nvSpPr>
          <p:cNvPr id="13" name="Bildplatzhalter 12">
            <a:extLst>
              <a:ext uri="{FF2B5EF4-FFF2-40B4-BE49-F238E27FC236}">
                <a16:creationId xmlns:a16="http://schemas.microsoft.com/office/drawing/2014/main" id="{8EF9C1FE-6FBA-6297-7404-C46D936D7520}"/>
              </a:ext>
            </a:extLst>
          </p:cNvPr>
          <p:cNvSpPr>
            <a:spLocks noGrp="1"/>
          </p:cNvSpPr>
          <p:nvPr>
            <p:ph type="pic" sz="quarter" idx="17" hasCustomPrompt="1"/>
          </p:nvPr>
        </p:nvSpPr>
        <p:spPr>
          <a:xfrm>
            <a:off x="6264275" y="9305925"/>
            <a:ext cx="576263" cy="576263"/>
          </a:xfrm>
          <a:prstGeom prst="rect">
            <a:avLst/>
          </a:prstGeom>
        </p:spPr>
        <p:txBody>
          <a:bodyPr/>
          <a:lstStyle>
            <a:lvl1pPr marL="0" indent="0" algn="ctr">
              <a:buNone/>
              <a:defRPr/>
            </a:lvl1pPr>
          </a:lstStyle>
          <a:p>
            <a:r>
              <a:rPr lang="de-DE" dirty="0"/>
              <a:t>QR</a:t>
            </a:r>
          </a:p>
        </p:txBody>
      </p:sp>
    </p:spTree>
    <p:extLst>
      <p:ext uri="{BB962C8B-B14F-4D97-AF65-F5344CB8AC3E}">
        <p14:creationId xmlns:p14="http://schemas.microsoft.com/office/powerpoint/2010/main" val="4293381049"/>
      </p:ext>
    </p:extLst>
  </p:cSld>
  <p:clrMapOvr>
    <a:masterClrMapping/>
  </p:clrMapOvr>
  <p:extLst>
    <p:ext uri="{DCECCB84-F9BA-43D5-87BE-67443E8EF086}">
      <p15:sldGuideLst xmlns:p15="http://schemas.microsoft.com/office/powerpoint/2012/main">
        <p15:guide id="6" orient="horz" pos="2211" userDrawn="1">
          <p15:clr>
            <a:srgbClr val="FBAE40"/>
          </p15:clr>
        </p15:guide>
        <p15:guide id="8" orient="horz" pos="241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01">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EB061823-3F7A-48C8-8477-B410C18AC1B7}"/>
              </a:ext>
            </a:extLst>
          </p:cNvPr>
          <p:cNvSpPr>
            <a:spLocks noGrp="1"/>
          </p:cNvSpPr>
          <p:nvPr>
            <p:ph type="pic" sz="quarter" idx="11" hasCustomPrompt="1"/>
          </p:nvPr>
        </p:nvSpPr>
        <p:spPr>
          <a:xfrm>
            <a:off x="431799" y="3509963"/>
            <a:ext cx="6696075" cy="5508625"/>
          </a:xfrm>
          <a:prstGeom prst="rect">
            <a:avLst/>
          </a:prstGeom>
        </p:spPr>
        <p:txBody>
          <a:bodyPr lIns="0" tIns="936000" rIns="0" bIns="0" anchor="ctr" anchorCtr="0"/>
          <a:lstStyle>
            <a:lvl1pPr marL="0" indent="0" algn="ctr">
              <a:spcBef>
                <a:spcPts val="0"/>
              </a:spcBef>
              <a:buNone/>
              <a:defRPr/>
            </a:lvl1pPr>
          </a:lstStyle>
          <a:p>
            <a:r>
              <a:rPr lang="de-DE" noProof="0" dirty="0"/>
              <a:t>Bild laden</a:t>
            </a:r>
            <a:endParaRPr lang="de-CH" noProof="0" dirty="0"/>
          </a:p>
        </p:txBody>
      </p:sp>
      <p:sp>
        <p:nvSpPr>
          <p:cNvPr id="21" name="Textplatzhalter 20">
            <a:extLst>
              <a:ext uri="{FF2B5EF4-FFF2-40B4-BE49-F238E27FC236}">
                <a16:creationId xmlns:a16="http://schemas.microsoft.com/office/drawing/2014/main" id="{459EEEA2-58E5-C47E-1E68-8B42D9CB3AA0}"/>
              </a:ext>
            </a:extLst>
          </p:cNvPr>
          <p:cNvSpPr>
            <a:spLocks noGrp="1"/>
          </p:cNvSpPr>
          <p:nvPr>
            <p:ph type="body" sz="quarter" idx="13" hasCustomPrompt="1"/>
          </p:nvPr>
        </p:nvSpPr>
        <p:spPr>
          <a:xfrm>
            <a:off x="431800" y="9305925"/>
            <a:ext cx="3042657" cy="878464"/>
          </a:xfrm>
          <a:prstGeom prst="rect">
            <a:avLst/>
          </a:prstGeom>
        </p:spPr>
        <p:txBody>
          <a:bodyPr lIns="288000" tIns="251999" rIns="0" bIns="251999" anchor="b" anchorCtr="0"/>
          <a:lstStyle>
            <a:lvl1pPr marL="0" indent="0">
              <a:buNone/>
              <a:defRPr sz="1800"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de-DE" dirty="0" err="1"/>
              <a:t>www.ethz.ch</a:t>
            </a:r>
            <a:r>
              <a:rPr lang="de-DE" dirty="0"/>
              <a:t>/parken</a:t>
            </a:r>
          </a:p>
        </p:txBody>
      </p:sp>
      <p:sp>
        <p:nvSpPr>
          <p:cNvPr id="3" name="Textplatzhalter 2">
            <a:extLst>
              <a:ext uri="{FF2B5EF4-FFF2-40B4-BE49-F238E27FC236}">
                <a16:creationId xmlns:a16="http://schemas.microsoft.com/office/drawing/2014/main" id="{D5A91202-B59A-B68C-9793-F7B4CC1267B4}"/>
              </a:ext>
            </a:extLst>
          </p:cNvPr>
          <p:cNvSpPr>
            <a:spLocks noGrp="1"/>
          </p:cNvSpPr>
          <p:nvPr>
            <p:ph type="body" sz="quarter" idx="15" hasCustomPrompt="1"/>
          </p:nvPr>
        </p:nvSpPr>
        <p:spPr>
          <a:xfrm>
            <a:off x="431799" y="1241425"/>
            <a:ext cx="6696075" cy="2268538"/>
          </a:xfrm>
          <a:prstGeom prst="rect">
            <a:avLst/>
          </a:prstGeom>
          <a:solidFill>
            <a:schemeClr val="accent6"/>
          </a:solidFill>
        </p:spPr>
        <p:txBody>
          <a:bodyPr lIns="251999" tIns="180000" rIns="251999" bIns="180000">
            <a:normAutofit/>
          </a:bodyPr>
          <a:lstStyle>
            <a:lvl1pPr marL="0" indent="0">
              <a:buFontTx/>
              <a:buNone/>
              <a:defRPr sz="4000" baseline="0">
                <a:solidFill>
                  <a:schemeClr val="bg1"/>
                </a:solidFill>
              </a:defRPr>
            </a:lvl1pPr>
            <a:lvl2pPr marL="188584" indent="0">
              <a:buFontTx/>
              <a:buNone/>
              <a:defRPr sz="4000" baseline="0">
                <a:solidFill>
                  <a:schemeClr val="bg1"/>
                </a:solidFill>
              </a:defRPr>
            </a:lvl2pPr>
            <a:lvl3pPr marL="381834" indent="0">
              <a:buFontTx/>
              <a:buNone/>
              <a:defRPr sz="4000" baseline="0">
                <a:solidFill>
                  <a:schemeClr val="bg1"/>
                </a:solidFill>
              </a:defRPr>
            </a:lvl3pPr>
            <a:lvl4pPr marL="571717" indent="0">
              <a:buFontTx/>
              <a:buNone/>
              <a:defRPr sz="4000" baseline="0">
                <a:solidFill>
                  <a:schemeClr val="bg1"/>
                </a:solidFill>
              </a:defRPr>
            </a:lvl4pPr>
            <a:lvl5pPr marL="763668" indent="0">
              <a:buFontTx/>
              <a:buNone/>
              <a:defRPr sz="4000" baseline="0">
                <a:solidFill>
                  <a:schemeClr val="bg1"/>
                </a:solidFill>
              </a:defRPr>
            </a:lvl5pPr>
          </a:lstStyle>
          <a:p>
            <a:pPr lvl="0"/>
            <a:r>
              <a:rPr lang="de-DE" sz="4000" kern="0" baseline="0" dirty="0"/>
              <a:t>Dies ist ein Platzhaltertext für einen Aushang mit Betriebsinformationen.</a:t>
            </a:r>
            <a:endParaRPr lang="de-DE" dirty="0"/>
          </a:p>
        </p:txBody>
      </p:sp>
      <p:sp>
        <p:nvSpPr>
          <p:cNvPr id="8" name="Textplatzhalter 7">
            <a:extLst>
              <a:ext uri="{FF2B5EF4-FFF2-40B4-BE49-F238E27FC236}">
                <a16:creationId xmlns:a16="http://schemas.microsoft.com/office/drawing/2014/main" id="{BBEBAD18-46F9-50CB-469D-3C8F8D66EA1F}"/>
              </a:ext>
            </a:extLst>
          </p:cNvPr>
          <p:cNvSpPr>
            <a:spLocks noGrp="1"/>
          </p:cNvSpPr>
          <p:nvPr>
            <p:ph type="body" sz="quarter" idx="16" hasCustomPrompt="1"/>
          </p:nvPr>
        </p:nvSpPr>
        <p:spPr>
          <a:xfrm>
            <a:off x="3474457" y="9305925"/>
            <a:ext cx="2500894" cy="576263"/>
          </a:xfrm>
          <a:prstGeom prst="rect">
            <a:avLst/>
          </a:prstGeom>
        </p:spPr>
        <p:txBody>
          <a:bodyPr lIns="0" tIns="0" rIns="0" bIns="0" anchor="ctr" anchorCtr="0">
            <a:noAutofit/>
          </a:bodyPr>
          <a:lstStyle>
            <a:lvl1pPr marL="0" indent="0" algn="r">
              <a:lnSpc>
                <a:spcPct val="120000"/>
              </a:lnSpc>
              <a:spcBef>
                <a:spcPts val="0"/>
              </a:spcBef>
              <a:buFontTx/>
              <a:buNone/>
              <a:defRPr sz="900" baseline="0">
                <a:latin typeface="+mn-lt"/>
              </a:defRPr>
            </a:lvl1pPr>
            <a:lvl2pPr marL="188584" indent="0" algn="r">
              <a:buFontTx/>
              <a:buNone/>
              <a:defRPr sz="1000" baseline="0">
                <a:latin typeface="Arial" panose="020B0604020202020204" pitchFamily="34" charset="0"/>
              </a:defRPr>
            </a:lvl2pPr>
            <a:lvl3pPr marL="381834" indent="0" algn="r">
              <a:buFontTx/>
              <a:buNone/>
              <a:defRPr sz="1000" baseline="0">
                <a:latin typeface="Arial" panose="020B0604020202020204" pitchFamily="34" charset="0"/>
              </a:defRPr>
            </a:lvl3pPr>
            <a:lvl4pPr marL="571717" indent="0" algn="r">
              <a:buFontTx/>
              <a:buNone/>
              <a:defRPr sz="1000" baseline="0">
                <a:latin typeface="Arial" panose="020B0604020202020204" pitchFamily="34" charset="0"/>
              </a:defRPr>
            </a:lvl4pPr>
            <a:lvl5pPr marL="763668" indent="0" algn="r">
              <a:buFontTx/>
              <a:buNone/>
              <a:defRPr sz="1000" baseline="0">
                <a:latin typeface="Arial" panose="020B0604020202020204" pitchFamily="34" charset="0"/>
              </a:defRPr>
            </a:lvl5pPr>
          </a:lstStyle>
          <a:p>
            <a:pPr algn="r"/>
            <a:r>
              <a:rPr lang="de-CH" sz="800" b="1" baseline="0" dirty="0">
                <a:solidFill>
                  <a:schemeClr val="tx1"/>
                </a:solidFill>
                <a:effectLst/>
                <a:latin typeface="Arial" panose="020B0604020202020204" pitchFamily="34" charset="0"/>
              </a:rPr>
              <a:t>Fragen? </a:t>
            </a:r>
            <a:br>
              <a:rPr lang="de-CH" sz="800" b="1" baseline="0" dirty="0">
                <a:solidFill>
                  <a:schemeClr val="tx1"/>
                </a:solidFill>
                <a:effectLst/>
                <a:latin typeface="Arial" panose="020B0604020202020204" pitchFamily="34" charset="0"/>
              </a:rPr>
            </a:br>
            <a:r>
              <a:rPr lang="de-CH" sz="800" b="1" baseline="0" dirty="0">
                <a:solidFill>
                  <a:schemeClr val="tx1"/>
                </a:solidFill>
                <a:effectLst/>
                <a:latin typeface="Arial" panose="020B0604020202020204" pitchFamily="34" charset="0"/>
              </a:rPr>
              <a:t>Melden Sie sich beim Verkehrsmanagement</a:t>
            </a:r>
            <a:br>
              <a:rPr lang="de-CH" sz="800" b="1" baseline="0" dirty="0">
                <a:solidFill>
                  <a:schemeClr val="tx1"/>
                </a:solidFill>
                <a:effectLst/>
                <a:latin typeface="Arial" panose="020B0604020202020204" pitchFamily="34" charset="0"/>
              </a:rPr>
            </a:br>
            <a:r>
              <a:rPr lang="de-CH" sz="800" baseline="0" dirty="0">
                <a:solidFill>
                  <a:schemeClr val="tx1"/>
                </a:solidFill>
                <a:effectLst/>
                <a:latin typeface="Arial" panose="020B0604020202020204" pitchFamily="34" charset="0"/>
              </a:rPr>
              <a:t>+41 44 633 61 62 </a:t>
            </a:r>
            <a:br>
              <a:rPr lang="de-CH" sz="800" baseline="0" dirty="0">
                <a:solidFill>
                  <a:schemeClr val="tx1"/>
                </a:solidFill>
                <a:effectLst/>
                <a:latin typeface="Arial" panose="020B0604020202020204" pitchFamily="34" charset="0"/>
              </a:rPr>
            </a:br>
            <a:r>
              <a:rPr lang="de-CH" sz="800" baseline="0" dirty="0" err="1">
                <a:solidFill>
                  <a:schemeClr val="tx1"/>
                </a:solidFill>
                <a:effectLst/>
                <a:latin typeface="Arial" panose="020B0604020202020204" pitchFamily="34" charset="0"/>
              </a:rPr>
              <a:t>verkehrsmanagement@services.ethz.ch</a:t>
            </a:r>
            <a:endParaRPr lang="de-CH" sz="800" baseline="0" dirty="0">
              <a:solidFill>
                <a:schemeClr val="tx1"/>
              </a:solidFill>
              <a:effectLst/>
              <a:latin typeface="Arial" panose="020B0604020202020204" pitchFamily="34" charset="0"/>
            </a:endParaRPr>
          </a:p>
        </p:txBody>
      </p:sp>
      <p:sp>
        <p:nvSpPr>
          <p:cNvPr id="13" name="Bildplatzhalter 12">
            <a:extLst>
              <a:ext uri="{FF2B5EF4-FFF2-40B4-BE49-F238E27FC236}">
                <a16:creationId xmlns:a16="http://schemas.microsoft.com/office/drawing/2014/main" id="{8EF9C1FE-6FBA-6297-7404-C46D936D7520}"/>
              </a:ext>
            </a:extLst>
          </p:cNvPr>
          <p:cNvSpPr>
            <a:spLocks noGrp="1"/>
          </p:cNvSpPr>
          <p:nvPr>
            <p:ph type="pic" sz="quarter" idx="17" hasCustomPrompt="1"/>
          </p:nvPr>
        </p:nvSpPr>
        <p:spPr>
          <a:xfrm>
            <a:off x="6264275" y="9305925"/>
            <a:ext cx="576263" cy="576263"/>
          </a:xfrm>
          <a:prstGeom prst="rect">
            <a:avLst/>
          </a:prstGeom>
        </p:spPr>
        <p:txBody>
          <a:bodyPr/>
          <a:lstStyle>
            <a:lvl1pPr marL="0" indent="0" algn="ctr">
              <a:buNone/>
              <a:defRPr/>
            </a:lvl1pPr>
          </a:lstStyle>
          <a:p>
            <a:r>
              <a:rPr lang="de-DE" dirty="0"/>
              <a:t>QR</a:t>
            </a:r>
          </a:p>
        </p:txBody>
      </p:sp>
    </p:spTree>
    <p:extLst>
      <p:ext uri="{BB962C8B-B14F-4D97-AF65-F5344CB8AC3E}">
        <p14:creationId xmlns:p14="http://schemas.microsoft.com/office/powerpoint/2010/main" val="2437354692"/>
      </p:ext>
    </p:extLst>
  </p:cSld>
  <p:clrMapOvr>
    <a:masterClrMapping/>
  </p:clrMapOvr>
  <p:extLst>
    <p:ext uri="{DCECCB84-F9BA-43D5-87BE-67443E8EF086}">
      <p15:sldGuideLst xmlns:p15="http://schemas.microsoft.com/office/powerpoint/2012/main">
        <p15:guide id="6" orient="horz" pos="2211" userDrawn="1">
          <p15:clr>
            <a:srgbClr val="FBAE40"/>
          </p15:clr>
        </p15:guide>
        <p15:guide id="8" orient="horz" pos="241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elfolie 01">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EB061823-3F7A-48C8-8477-B410C18AC1B7}"/>
              </a:ext>
            </a:extLst>
          </p:cNvPr>
          <p:cNvSpPr>
            <a:spLocks noGrp="1"/>
          </p:cNvSpPr>
          <p:nvPr>
            <p:ph type="pic" sz="quarter" idx="11" hasCustomPrompt="1"/>
          </p:nvPr>
        </p:nvSpPr>
        <p:spPr>
          <a:xfrm>
            <a:off x="431799" y="3509963"/>
            <a:ext cx="6696075" cy="5508625"/>
          </a:xfrm>
          <a:prstGeom prst="rect">
            <a:avLst/>
          </a:prstGeom>
        </p:spPr>
        <p:txBody>
          <a:bodyPr lIns="0" tIns="936000" rIns="0" bIns="0" anchor="ctr" anchorCtr="0"/>
          <a:lstStyle>
            <a:lvl1pPr marL="0" indent="0" algn="ctr">
              <a:spcBef>
                <a:spcPts val="0"/>
              </a:spcBef>
              <a:buNone/>
              <a:defRPr/>
            </a:lvl1pPr>
          </a:lstStyle>
          <a:p>
            <a:r>
              <a:rPr lang="de-DE" noProof="0" dirty="0"/>
              <a:t>Bild laden</a:t>
            </a:r>
            <a:endParaRPr lang="de-CH" noProof="0" dirty="0"/>
          </a:p>
        </p:txBody>
      </p:sp>
      <p:sp>
        <p:nvSpPr>
          <p:cNvPr id="21" name="Textplatzhalter 20">
            <a:extLst>
              <a:ext uri="{FF2B5EF4-FFF2-40B4-BE49-F238E27FC236}">
                <a16:creationId xmlns:a16="http://schemas.microsoft.com/office/drawing/2014/main" id="{459EEEA2-58E5-C47E-1E68-8B42D9CB3AA0}"/>
              </a:ext>
            </a:extLst>
          </p:cNvPr>
          <p:cNvSpPr>
            <a:spLocks noGrp="1"/>
          </p:cNvSpPr>
          <p:nvPr>
            <p:ph type="body" sz="quarter" idx="13" hasCustomPrompt="1"/>
          </p:nvPr>
        </p:nvSpPr>
        <p:spPr>
          <a:xfrm>
            <a:off x="431800" y="9305925"/>
            <a:ext cx="3042657" cy="878464"/>
          </a:xfrm>
          <a:prstGeom prst="rect">
            <a:avLst/>
          </a:prstGeom>
        </p:spPr>
        <p:txBody>
          <a:bodyPr lIns="288000" tIns="251999" rIns="0" bIns="251999" anchor="b" anchorCtr="0"/>
          <a:lstStyle>
            <a:lvl1pPr marL="0" indent="0">
              <a:buNone/>
              <a:defRPr sz="1800"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de-DE" dirty="0" err="1"/>
              <a:t>www.ethz.ch</a:t>
            </a:r>
            <a:r>
              <a:rPr lang="de-DE" dirty="0"/>
              <a:t>/parken</a:t>
            </a:r>
          </a:p>
        </p:txBody>
      </p:sp>
      <p:sp>
        <p:nvSpPr>
          <p:cNvPr id="3" name="Textplatzhalter 2">
            <a:extLst>
              <a:ext uri="{FF2B5EF4-FFF2-40B4-BE49-F238E27FC236}">
                <a16:creationId xmlns:a16="http://schemas.microsoft.com/office/drawing/2014/main" id="{D5A91202-B59A-B68C-9793-F7B4CC1267B4}"/>
              </a:ext>
            </a:extLst>
          </p:cNvPr>
          <p:cNvSpPr>
            <a:spLocks noGrp="1"/>
          </p:cNvSpPr>
          <p:nvPr>
            <p:ph type="body" sz="quarter" idx="15" hasCustomPrompt="1"/>
          </p:nvPr>
        </p:nvSpPr>
        <p:spPr>
          <a:xfrm>
            <a:off x="431799" y="1241425"/>
            <a:ext cx="6696075" cy="2268538"/>
          </a:xfrm>
          <a:prstGeom prst="rect">
            <a:avLst/>
          </a:prstGeom>
          <a:solidFill>
            <a:schemeClr val="accent1"/>
          </a:solidFill>
        </p:spPr>
        <p:txBody>
          <a:bodyPr lIns="251999" tIns="180000" rIns="251999" bIns="180000">
            <a:normAutofit/>
          </a:bodyPr>
          <a:lstStyle>
            <a:lvl1pPr marL="0" indent="0">
              <a:buFontTx/>
              <a:buNone/>
              <a:defRPr sz="4000" baseline="0">
                <a:solidFill>
                  <a:schemeClr val="bg1"/>
                </a:solidFill>
              </a:defRPr>
            </a:lvl1pPr>
            <a:lvl2pPr marL="188584" indent="0">
              <a:buFontTx/>
              <a:buNone/>
              <a:defRPr sz="4000" baseline="0">
                <a:solidFill>
                  <a:schemeClr val="bg1"/>
                </a:solidFill>
              </a:defRPr>
            </a:lvl2pPr>
            <a:lvl3pPr marL="381834" indent="0">
              <a:buFontTx/>
              <a:buNone/>
              <a:defRPr sz="4000" baseline="0">
                <a:solidFill>
                  <a:schemeClr val="bg1"/>
                </a:solidFill>
              </a:defRPr>
            </a:lvl3pPr>
            <a:lvl4pPr marL="571717" indent="0">
              <a:buFontTx/>
              <a:buNone/>
              <a:defRPr sz="4000" baseline="0">
                <a:solidFill>
                  <a:schemeClr val="bg1"/>
                </a:solidFill>
              </a:defRPr>
            </a:lvl4pPr>
            <a:lvl5pPr marL="763668" indent="0">
              <a:buFontTx/>
              <a:buNone/>
              <a:defRPr sz="4000" baseline="0">
                <a:solidFill>
                  <a:schemeClr val="bg1"/>
                </a:solidFill>
              </a:defRPr>
            </a:lvl5pPr>
          </a:lstStyle>
          <a:p>
            <a:pPr lvl="0"/>
            <a:r>
              <a:rPr lang="de-DE" sz="4000" kern="0" baseline="0" dirty="0"/>
              <a:t>Dies ist ein Platzhaltertext für einen Aushang mit Betriebsinformationen.</a:t>
            </a:r>
            <a:endParaRPr lang="de-DE" dirty="0"/>
          </a:p>
        </p:txBody>
      </p:sp>
      <p:sp>
        <p:nvSpPr>
          <p:cNvPr id="8" name="Textplatzhalter 7">
            <a:extLst>
              <a:ext uri="{FF2B5EF4-FFF2-40B4-BE49-F238E27FC236}">
                <a16:creationId xmlns:a16="http://schemas.microsoft.com/office/drawing/2014/main" id="{BBEBAD18-46F9-50CB-469D-3C8F8D66EA1F}"/>
              </a:ext>
            </a:extLst>
          </p:cNvPr>
          <p:cNvSpPr>
            <a:spLocks noGrp="1"/>
          </p:cNvSpPr>
          <p:nvPr>
            <p:ph type="body" sz="quarter" idx="16" hasCustomPrompt="1"/>
          </p:nvPr>
        </p:nvSpPr>
        <p:spPr>
          <a:xfrm>
            <a:off x="3474457" y="9305925"/>
            <a:ext cx="2500894" cy="576263"/>
          </a:xfrm>
          <a:prstGeom prst="rect">
            <a:avLst/>
          </a:prstGeom>
        </p:spPr>
        <p:txBody>
          <a:bodyPr lIns="0" tIns="0" rIns="0" bIns="0" anchor="ctr" anchorCtr="0">
            <a:noAutofit/>
          </a:bodyPr>
          <a:lstStyle>
            <a:lvl1pPr marL="0" indent="0" algn="r">
              <a:lnSpc>
                <a:spcPct val="120000"/>
              </a:lnSpc>
              <a:spcBef>
                <a:spcPts val="0"/>
              </a:spcBef>
              <a:buFontTx/>
              <a:buNone/>
              <a:defRPr sz="900" baseline="0">
                <a:latin typeface="+mn-lt"/>
              </a:defRPr>
            </a:lvl1pPr>
            <a:lvl2pPr marL="188584" indent="0" algn="r">
              <a:buFontTx/>
              <a:buNone/>
              <a:defRPr sz="1000" baseline="0">
                <a:latin typeface="Arial" panose="020B0604020202020204" pitchFamily="34" charset="0"/>
              </a:defRPr>
            </a:lvl2pPr>
            <a:lvl3pPr marL="381834" indent="0" algn="r">
              <a:buFontTx/>
              <a:buNone/>
              <a:defRPr sz="1000" baseline="0">
                <a:latin typeface="Arial" panose="020B0604020202020204" pitchFamily="34" charset="0"/>
              </a:defRPr>
            </a:lvl3pPr>
            <a:lvl4pPr marL="571717" indent="0" algn="r">
              <a:buFontTx/>
              <a:buNone/>
              <a:defRPr sz="1000" baseline="0">
                <a:latin typeface="Arial" panose="020B0604020202020204" pitchFamily="34" charset="0"/>
              </a:defRPr>
            </a:lvl4pPr>
            <a:lvl5pPr marL="763668" indent="0" algn="r">
              <a:buFontTx/>
              <a:buNone/>
              <a:defRPr sz="1000" baseline="0">
                <a:latin typeface="Arial" panose="020B0604020202020204" pitchFamily="34" charset="0"/>
              </a:defRPr>
            </a:lvl5pPr>
          </a:lstStyle>
          <a:p>
            <a:pPr algn="r"/>
            <a:r>
              <a:rPr lang="de-CH" sz="800" b="1" baseline="0" dirty="0">
                <a:solidFill>
                  <a:schemeClr val="tx1"/>
                </a:solidFill>
                <a:effectLst/>
                <a:latin typeface="Arial" panose="020B0604020202020204" pitchFamily="34" charset="0"/>
              </a:rPr>
              <a:t>Fragen? </a:t>
            </a:r>
            <a:br>
              <a:rPr lang="de-CH" sz="800" b="1" baseline="0" dirty="0">
                <a:solidFill>
                  <a:schemeClr val="tx1"/>
                </a:solidFill>
                <a:effectLst/>
                <a:latin typeface="Arial" panose="020B0604020202020204" pitchFamily="34" charset="0"/>
              </a:rPr>
            </a:br>
            <a:r>
              <a:rPr lang="de-CH" sz="800" b="1" baseline="0" dirty="0">
                <a:solidFill>
                  <a:schemeClr val="tx1"/>
                </a:solidFill>
                <a:effectLst/>
                <a:latin typeface="Arial" panose="020B0604020202020204" pitchFamily="34" charset="0"/>
              </a:rPr>
              <a:t>Melden Sie sich beim Verkehrsmanagement</a:t>
            </a:r>
            <a:br>
              <a:rPr lang="de-CH" sz="800" b="1" baseline="0" dirty="0">
                <a:solidFill>
                  <a:schemeClr val="tx1"/>
                </a:solidFill>
                <a:effectLst/>
                <a:latin typeface="Arial" panose="020B0604020202020204" pitchFamily="34" charset="0"/>
              </a:rPr>
            </a:br>
            <a:r>
              <a:rPr lang="de-CH" sz="800" baseline="0" dirty="0">
                <a:solidFill>
                  <a:schemeClr val="tx1"/>
                </a:solidFill>
                <a:effectLst/>
                <a:latin typeface="Arial" panose="020B0604020202020204" pitchFamily="34" charset="0"/>
              </a:rPr>
              <a:t>+41 44 633 61 62 </a:t>
            </a:r>
            <a:br>
              <a:rPr lang="de-CH" sz="800" baseline="0" dirty="0">
                <a:solidFill>
                  <a:schemeClr val="tx1"/>
                </a:solidFill>
                <a:effectLst/>
                <a:latin typeface="Arial" panose="020B0604020202020204" pitchFamily="34" charset="0"/>
              </a:rPr>
            </a:br>
            <a:r>
              <a:rPr lang="de-CH" sz="800" baseline="0" dirty="0" err="1">
                <a:solidFill>
                  <a:schemeClr val="tx1"/>
                </a:solidFill>
                <a:effectLst/>
                <a:latin typeface="Arial" panose="020B0604020202020204" pitchFamily="34" charset="0"/>
              </a:rPr>
              <a:t>verkehrsmanagement@services.ethz.ch</a:t>
            </a:r>
            <a:endParaRPr lang="de-CH" sz="800" baseline="0" dirty="0">
              <a:solidFill>
                <a:schemeClr val="tx1"/>
              </a:solidFill>
              <a:effectLst/>
              <a:latin typeface="Arial" panose="020B0604020202020204" pitchFamily="34" charset="0"/>
            </a:endParaRPr>
          </a:p>
        </p:txBody>
      </p:sp>
      <p:sp>
        <p:nvSpPr>
          <p:cNvPr id="13" name="Bildplatzhalter 12">
            <a:extLst>
              <a:ext uri="{FF2B5EF4-FFF2-40B4-BE49-F238E27FC236}">
                <a16:creationId xmlns:a16="http://schemas.microsoft.com/office/drawing/2014/main" id="{8EF9C1FE-6FBA-6297-7404-C46D936D7520}"/>
              </a:ext>
            </a:extLst>
          </p:cNvPr>
          <p:cNvSpPr>
            <a:spLocks noGrp="1"/>
          </p:cNvSpPr>
          <p:nvPr>
            <p:ph type="pic" sz="quarter" idx="17" hasCustomPrompt="1"/>
          </p:nvPr>
        </p:nvSpPr>
        <p:spPr>
          <a:xfrm>
            <a:off x="6264275" y="9305925"/>
            <a:ext cx="576263" cy="576263"/>
          </a:xfrm>
          <a:prstGeom prst="rect">
            <a:avLst/>
          </a:prstGeom>
        </p:spPr>
        <p:txBody>
          <a:bodyPr/>
          <a:lstStyle>
            <a:lvl1pPr marL="0" indent="0" algn="ctr">
              <a:buNone/>
              <a:defRPr/>
            </a:lvl1pPr>
          </a:lstStyle>
          <a:p>
            <a:r>
              <a:rPr lang="de-DE" dirty="0"/>
              <a:t>QR</a:t>
            </a:r>
          </a:p>
        </p:txBody>
      </p:sp>
    </p:spTree>
    <p:extLst>
      <p:ext uri="{BB962C8B-B14F-4D97-AF65-F5344CB8AC3E}">
        <p14:creationId xmlns:p14="http://schemas.microsoft.com/office/powerpoint/2010/main" val="1203272164"/>
      </p:ext>
    </p:extLst>
  </p:cSld>
  <p:clrMapOvr>
    <a:masterClrMapping/>
  </p:clrMapOvr>
  <p:extLst>
    <p:ext uri="{DCECCB84-F9BA-43D5-87BE-67443E8EF086}">
      <p15:sldGuideLst xmlns:p15="http://schemas.microsoft.com/office/powerpoint/2012/main">
        <p15:guide id="6" orient="horz" pos="2211" userDrawn="1">
          <p15:clr>
            <a:srgbClr val="FBAE40"/>
          </p15:clr>
        </p15:guide>
        <p15:guide id="8" orient="horz" pos="241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elfolie 01">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EB061823-3F7A-48C8-8477-B410C18AC1B7}"/>
              </a:ext>
            </a:extLst>
          </p:cNvPr>
          <p:cNvSpPr>
            <a:spLocks noGrp="1"/>
          </p:cNvSpPr>
          <p:nvPr>
            <p:ph type="pic" sz="quarter" idx="11" hasCustomPrompt="1"/>
          </p:nvPr>
        </p:nvSpPr>
        <p:spPr>
          <a:xfrm>
            <a:off x="431799" y="3509963"/>
            <a:ext cx="6696075" cy="5508625"/>
          </a:xfrm>
          <a:prstGeom prst="rect">
            <a:avLst/>
          </a:prstGeom>
        </p:spPr>
        <p:txBody>
          <a:bodyPr lIns="0" tIns="936000" rIns="0" bIns="0" anchor="ctr" anchorCtr="0"/>
          <a:lstStyle>
            <a:lvl1pPr marL="0" indent="0" algn="ctr">
              <a:spcBef>
                <a:spcPts val="0"/>
              </a:spcBef>
              <a:buNone/>
              <a:defRPr/>
            </a:lvl1pPr>
          </a:lstStyle>
          <a:p>
            <a:r>
              <a:rPr lang="de-DE" noProof="0" dirty="0"/>
              <a:t>Bild laden</a:t>
            </a:r>
            <a:endParaRPr lang="de-CH" noProof="0" dirty="0"/>
          </a:p>
        </p:txBody>
      </p:sp>
      <p:sp>
        <p:nvSpPr>
          <p:cNvPr id="21" name="Textplatzhalter 20">
            <a:extLst>
              <a:ext uri="{FF2B5EF4-FFF2-40B4-BE49-F238E27FC236}">
                <a16:creationId xmlns:a16="http://schemas.microsoft.com/office/drawing/2014/main" id="{459EEEA2-58E5-C47E-1E68-8B42D9CB3AA0}"/>
              </a:ext>
            </a:extLst>
          </p:cNvPr>
          <p:cNvSpPr>
            <a:spLocks noGrp="1"/>
          </p:cNvSpPr>
          <p:nvPr>
            <p:ph type="body" sz="quarter" idx="13" hasCustomPrompt="1"/>
          </p:nvPr>
        </p:nvSpPr>
        <p:spPr>
          <a:xfrm>
            <a:off x="431800" y="9305925"/>
            <a:ext cx="3042657" cy="878464"/>
          </a:xfrm>
          <a:prstGeom prst="rect">
            <a:avLst/>
          </a:prstGeom>
        </p:spPr>
        <p:txBody>
          <a:bodyPr lIns="288000" tIns="251999" rIns="0" bIns="251999" anchor="b" anchorCtr="0"/>
          <a:lstStyle>
            <a:lvl1pPr marL="0" indent="0">
              <a:buNone/>
              <a:defRPr sz="1800"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de-DE" dirty="0" err="1"/>
              <a:t>www.ethz.ch</a:t>
            </a:r>
            <a:r>
              <a:rPr lang="de-DE" dirty="0"/>
              <a:t>/parken</a:t>
            </a:r>
          </a:p>
        </p:txBody>
      </p:sp>
      <p:sp>
        <p:nvSpPr>
          <p:cNvPr id="3" name="Textplatzhalter 2">
            <a:extLst>
              <a:ext uri="{FF2B5EF4-FFF2-40B4-BE49-F238E27FC236}">
                <a16:creationId xmlns:a16="http://schemas.microsoft.com/office/drawing/2014/main" id="{D5A91202-B59A-B68C-9793-F7B4CC1267B4}"/>
              </a:ext>
            </a:extLst>
          </p:cNvPr>
          <p:cNvSpPr>
            <a:spLocks noGrp="1"/>
          </p:cNvSpPr>
          <p:nvPr>
            <p:ph type="body" sz="quarter" idx="15" hasCustomPrompt="1"/>
          </p:nvPr>
        </p:nvSpPr>
        <p:spPr>
          <a:xfrm>
            <a:off x="431799" y="1241425"/>
            <a:ext cx="6696075" cy="2268538"/>
          </a:xfrm>
          <a:prstGeom prst="rect">
            <a:avLst/>
          </a:prstGeom>
          <a:solidFill>
            <a:schemeClr val="accent2"/>
          </a:solidFill>
        </p:spPr>
        <p:txBody>
          <a:bodyPr lIns="251999" tIns="180000" rIns="251999" bIns="180000">
            <a:normAutofit/>
          </a:bodyPr>
          <a:lstStyle>
            <a:lvl1pPr marL="0" indent="0">
              <a:buFontTx/>
              <a:buNone/>
              <a:defRPr sz="4000" baseline="0">
                <a:solidFill>
                  <a:schemeClr val="bg1"/>
                </a:solidFill>
              </a:defRPr>
            </a:lvl1pPr>
            <a:lvl2pPr marL="188584" indent="0">
              <a:buFontTx/>
              <a:buNone/>
              <a:defRPr sz="4000" baseline="0">
                <a:solidFill>
                  <a:schemeClr val="bg1"/>
                </a:solidFill>
              </a:defRPr>
            </a:lvl2pPr>
            <a:lvl3pPr marL="381834" indent="0">
              <a:buFontTx/>
              <a:buNone/>
              <a:defRPr sz="4000" baseline="0">
                <a:solidFill>
                  <a:schemeClr val="bg1"/>
                </a:solidFill>
              </a:defRPr>
            </a:lvl3pPr>
            <a:lvl4pPr marL="571717" indent="0">
              <a:buFontTx/>
              <a:buNone/>
              <a:defRPr sz="4000" baseline="0">
                <a:solidFill>
                  <a:schemeClr val="bg1"/>
                </a:solidFill>
              </a:defRPr>
            </a:lvl4pPr>
            <a:lvl5pPr marL="763668" indent="0">
              <a:buFontTx/>
              <a:buNone/>
              <a:defRPr sz="4000" baseline="0">
                <a:solidFill>
                  <a:schemeClr val="bg1"/>
                </a:solidFill>
              </a:defRPr>
            </a:lvl5pPr>
          </a:lstStyle>
          <a:p>
            <a:pPr lvl="0"/>
            <a:r>
              <a:rPr lang="de-DE" sz="4000" kern="0" baseline="0" dirty="0"/>
              <a:t>Dies ist ein Platzhaltertext für einen Aushang mit Betriebsinformationen.</a:t>
            </a:r>
            <a:endParaRPr lang="de-DE" dirty="0"/>
          </a:p>
        </p:txBody>
      </p:sp>
      <p:sp>
        <p:nvSpPr>
          <p:cNvPr id="8" name="Textplatzhalter 7">
            <a:extLst>
              <a:ext uri="{FF2B5EF4-FFF2-40B4-BE49-F238E27FC236}">
                <a16:creationId xmlns:a16="http://schemas.microsoft.com/office/drawing/2014/main" id="{BBEBAD18-46F9-50CB-469D-3C8F8D66EA1F}"/>
              </a:ext>
            </a:extLst>
          </p:cNvPr>
          <p:cNvSpPr>
            <a:spLocks noGrp="1"/>
          </p:cNvSpPr>
          <p:nvPr>
            <p:ph type="body" sz="quarter" idx="16" hasCustomPrompt="1"/>
          </p:nvPr>
        </p:nvSpPr>
        <p:spPr>
          <a:xfrm>
            <a:off x="3474457" y="9305925"/>
            <a:ext cx="2500894" cy="576263"/>
          </a:xfrm>
          <a:prstGeom prst="rect">
            <a:avLst/>
          </a:prstGeom>
        </p:spPr>
        <p:txBody>
          <a:bodyPr lIns="0" tIns="0" rIns="0" bIns="0" anchor="ctr" anchorCtr="0">
            <a:noAutofit/>
          </a:bodyPr>
          <a:lstStyle>
            <a:lvl1pPr marL="0" indent="0" algn="r">
              <a:lnSpc>
                <a:spcPct val="120000"/>
              </a:lnSpc>
              <a:spcBef>
                <a:spcPts val="0"/>
              </a:spcBef>
              <a:buFontTx/>
              <a:buNone/>
              <a:defRPr sz="900" baseline="0">
                <a:latin typeface="+mn-lt"/>
              </a:defRPr>
            </a:lvl1pPr>
            <a:lvl2pPr marL="188584" indent="0" algn="r">
              <a:buFontTx/>
              <a:buNone/>
              <a:defRPr sz="1000" baseline="0">
                <a:latin typeface="Arial" panose="020B0604020202020204" pitchFamily="34" charset="0"/>
              </a:defRPr>
            </a:lvl2pPr>
            <a:lvl3pPr marL="381834" indent="0" algn="r">
              <a:buFontTx/>
              <a:buNone/>
              <a:defRPr sz="1000" baseline="0">
                <a:latin typeface="Arial" panose="020B0604020202020204" pitchFamily="34" charset="0"/>
              </a:defRPr>
            </a:lvl3pPr>
            <a:lvl4pPr marL="571717" indent="0" algn="r">
              <a:buFontTx/>
              <a:buNone/>
              <a:defRPr sz="1000" baseline="0">
                <a:latin typeface="Arial" panose="020B0604020202020204" pitchFamily="34" charset="0"/>
              </a:defRPr>
            </a:lvl4pPr>
            <a:lvl5pPr marL="763668" indent="0" algn="r">
              <a:buFontTx/>
              <a:buNone/>
              <a:defRPr sz="1000" baseline="0">
                <a:latin typeface="Arial" panose="020B0604020202020204" pitchFamily="34" charset="0"/>
              </a:defRPr>
            </a:lvl5pPr>
          </a:lstStyle>
          <a:p>
            <a:pPr algn="r"/>
            <a:r>
              <a:rPr lang="de-CH" sz="800" b="1" baseline="0" dirty="0">
                <a:solidFill>
                  <a:schemeClr val="tx1"/>
                </a:solidFill>
                <a:effectLst/>
                <a:latin typeface="Arial" panose="020B0604020202020204" pitchFamily="34" charset="0"/>
              </a:rPr>
              <a:t>Fragen? </a:t>
            </a:r>
            <a:br>
              <a:rPr lang="de-CH" sz="800" b="1" baseline="0" dirty="0">
                <a:solidFill>
                  <a:schemeClr val="tx1"/>
                </a:solidFill>
                <a:effectLst/>
                <a:latin typeface="Arial" panose="020B0604020202020204" pitchFamily="34" charset="0"/>
              </a:rPr>
            </a:br>
            <a:r>
              <a:rPr lang="de-CH" sz="800" b="1" baseline="0" dirty="0">
                <a:solidFill>
                  <a:schemeClr val="tx1"/>
                </a:solidFill>
                <a:effectLst/>
                <a:latin typeface="Arial" panose="020B0604020202020204" pitchFamily="34" charset="0"/>
              </a:rPr>
              <a:t>Melden Sie sich beim Verkehrsmanagement</a:t>
            </a:r>
            <a:br>
              <a:rPr lang="de-CH" sz="800" b="1" baseline="0" dirty="0">
                <a:solidFill>
                  <a:schemeClr val="tx1"/>
                </a:solidFill>
                <a:effectLst/>
                <a:latin typeface="Arial" panose="020B0604020202020204" pitchFamily="34" charset="0"/>
              </a:rPr>
            </a:br>
            <a:r>
              <a:rPr lang="de-CH" sz="800" baseline="0" dirty="0">
                <a:solidFill>
                  <a:schemeClr val="tx1"/>
                </a:solidFill>
                <a:effectLst/>
                <a:latin typeface="Arial" panose="020B0604020202020204" pitchFamily="34" charset="0"/>
              </a:rPr>
              <a:t>+41 44 633 61 62 </a:t>
            </a:r>
            <a:br>
              <a:rPr lang="de-CH" sz="800" baseline="0" dirty="0">
                <a:solidFill>
                  <a:schemeClr val="tx1"/>
                </a:solidFill>
                <a:effectLst/>
                <a:latin typeface="Arial" panose="020B0604020202020204" pitchFamily="34" charset="0"/>
              </a:rPr>
            </a:br>
            <a:r>
              <a:rPr lang="de-CH" sz="800" baseline="0" dirty="0" err="1">
                <a:solidFill>
                  <a:schemeClr val="tx1"/>
                </a:solidFill>
                <a:effectLst/>
                <a:latin typeface="Arial" panose="020B0604020202020204" pitchFamily="34" charset="0"/>
              </a:rPr>
              <a:t>verkehrsmanagement@services.ethz.ch</a:t>
            </a:r>
            <a:endParaRPr lang="de-CH" sz="800" baseline="0" dirty="0">
              <a:solidFill>
                <a:schemeClr val="tx1"/>
              </a:solidFill>
              <a:effectLst/>
              <a:latin typeface="Arial" panose="020B0604020202020204" pitchFamily="34" charset="0"/>
            </a:endParaRPr>
          </a:p>
        </p:txBody>
      </p:sp>
      <p:sp>
        <p:nvSpPr>
          <p:cNvPr id="13" name="Bildplatzhalter 12">
            <a:extLst>
              <a:ext uri="{FF2B5EF4-FFF2-40B4-BE49-F238E27FC236}">
                <a16:creationId xmlns:a16="http://schemas.microsoft.com/office/drawing/2014/main" id="{8EF9C1FE-6FBA-6297-7404-C46D936D7520}"/>
              </a:ext>
            </a:extLst>
          </p:cNvPr>
          <p:cNvSpPr>
            <a:spLocks noGrp="1"/>
          </p:cNvSpPr>
          <p:nvPr>
            <p:ph type="pic" sz="quarter" idx="17" hasCustomPrompt="1"/>
          </p:nvPr>
        </p:nvSpPr>
        <p:spPr>
          <a:xfrm>
            <a:off x="6264275" y="9305925"/>
            <a:ext cx="576263" cy="576263"/>
          </a:xfrm>
          <a:prstGeom prst="rect">
            <a:avLst/>
          </a:prstGeom>
        </p:spPr>
        <p:txBody>
          <a:bodyPr/>
          <a:lstStyle>
            <a:lvl1pPr marL="0" indent="0" algn="ctr">
              <a:buNone/>
              <a:defRPr/>
            </a:lvl1pPr>
          </a:lstStyle>
          <a:p>
            <a:r>
              <a:rPr lang="de-DE" dirty="0"/>
              <a:t>QR</a:t>
            </a:r>
          </a:p>
        </p:txBody>
      </p:sp>
    </p:spTree>
    <p:extLst>
      <p:ext uri="{BB962C8B-B14F-4D97-AF65-F5344CB8AC3E}">
        <p14:creationId xmlns:p14="http://schemas.microsoft.com/office/powerpoint/2010/main" val="845628934"/>
      </p:ext>
    </p:extLst>
  </p:cSld>
  <p:clrMapOvr>
    <a:masterClrMapping/>
  </p:clrMapOvr>
  <p:extLst>
    <p:ext uri="{DCECCB84-F9BA-43D5-87BE-67443E8EF086}">
      <p15:sldGuideLst xmlns:p15="http://schemas.microsoft.com/office/powerpoint/2012/main">
        <p15:guide id="6" orient="horz" pos="2211" userDrawn="1">
          <p15:clr>
            <a:srgbClr val="FBAE40"/>
          </p15:clr>
        </p15:guide>
        <p15:guide id="8" orient="horz" pos="241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elfolie 01">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EB061823-3F7A-48C8-8477-B410C18AC1B7}"/>
              </a:ext>
            </a:extLst>
          </p:cNvPr>
          <p:cNvSpPr>
            <a:spLocks noGrp="1"/>
          </p:cNvSpPr>
          <p:nvPr>
            <p:ph type="pic" sz="quarter" idx="11" hasCustomPrompt="1"/>
          </p:nvPr>
        </p:nvSpPr>
        <p:spPr>
          <a:xfrm>
            <a:off x="431799" y="3509963"/>
            <a:ext cx="6696075" cy="5508625"/>
          </a:xfrm>
          <a:prstGeom prst="rect">
            <a:avLst/>
          </a:prstGeom>
        </p:spPr>
        <p:txBody>
          <a:bodyPr lIns="0" tIns="936000" rIns="0" bIns="0" anchor="ctr" anchorCtr="0"/>
          <a:lstStyle>
            <a:lvl1pPr marL="0" indent="0" algn="ctr">
              <a:spcBef>
                <a:spcPts val="0"/>
              </a:spcBef>
              <a:buNone/>
              <a:defRPr/>
            </a:lvl1pPr>
          </a:lstStyle>
          <a:p>
            <a:r>
              <a:rPr lang="de-DE" noProof="0" dirty="0"/>
              <a:t>Bild laden</a:t>
            </a:r>
            <a:endParaRPr lang="de-CH" noProof="0" dirty="0"/>
          </a:p>
        </p:txBody>
      </p:sp>
      <p:sp>
        <p:nvSpPr>
          <p:cNvPr id="21" name="Textplatzhalter 20">
            <a:extLst>
              <a:ext uri="{FF2B5EF4-FFF2-40B4-BE49-F238E27FC236}">
                <a16:creationId xmlns:a16="http://schemas.microsoft.com/office/drawing/2014/main" id="{459EEEA2-58E5-C47E-1E68-8B42D9CB3AA0}"/>
              </a:ext>
            </a:extLst>
          </p:cNvPr>
          <p:cNvSpPr>
            <a:spLocks noGrp="1"/>
          </p:cNvSpPr>
          <p:nvPr>
            <p:ph type="body" sz="quarter" idx="13" hasCustomPrompt="1"/>
          </p:nvPr>
        </p:nvSpPr>
        <p:spPr>
          <a:xfrm>
            <a:off x="431800" y="9305925"/>
            <a:ext cx="3042657" cy="878464"/>
          </a:xfrm>
          <a:prstGeom prst="rect">
            <a:avLst/>
          </a:prstGeom>
        </p:spPr>
        <p:txBody>
          <a:bodyPr lIns="288000" tIns="251999" rIns="0" bIns="251999" anchor="b" anchorCtr="0"/>
          <a:lstStyle>
            <a:lvl1pPr marL="0" indent="0">
              <a:buNone/>
              <a:defRPr sz="1800"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de-DE" dirty="0" err="1"/>
              <a:t>www.ethz.ch</a:t>
            </a:r>
            <a:r>
              <a:rPr lang="de-DE" dirty="0"/>
              <a:t>/parken</a:t>
            </a:r>
          </a:p>
        </p:txBody>
      </p:sp>
      <p:sp>
        <p:nvSpPr>
          <p:cNvPr id="3" name="Textplatzhalter 2">
            <a:extLst>
              <a:ext uri="{FF2B5EF4-FFF2-40B4-BE49-F238E27FC236}">
                <a16:creationId xmlns:a16="http://schemas.microsoft.com/office/drawing/2014/main" id="{D5A91202-B59A-B68C-9793-F7B4CC1267B4}"/>
              </a:ext>
            </a:extLst>
          </p:cNvPr>
          <p:cNvSpPr>
            <a:spLocks noGrp="1"/>
          </p:cNvSpPr>
          <p:nvPr>
            <p:ph type="body" sz="quarter" idx="15" hasCustomPrompt="1"/>
          </p:nvPr>
        </p:nvSpPr>
        <p:spPr>
          <a:xfrm>
            <a:off x="431799" y="1241425"/>
            <a:ext cx="6696075" cy="2268538"/>
          </a:xfrm>
          <a:prstGeom prst="rect">
            <a:avLst/>
          </a:prstGeom>
          <a:solidFill>
            <a:schemeClr val="accent3"/>
          </a:solidFill>
        </p:spPr>
        <p:txBody>
          <a:bodyPr lIns="251999" tIns="180000" rIns="251999" bIns="180000">
            <a:normAutofit/>
          </a:bodyPr>
          <a:lstStyle>
            <a:lvl1pPr marL="0" indent="0">
              <a:buFontTx/>
              <a:buNone/>
              <a:defRPr sz="4000" baseline="0">
                <a:solidFill>
                  <a:schemeClr val="bg1"/>
                </a:solidFill>
              </a:defRPr>
            </a:lvl1pPr>
            <a:lvl2pPr marL="188584" indent="0">
              <a:buFontTx/>
              <a:buNone/>
              <a:defRPr sz="4000" baseline="0">
                <a:solidFill>
                  <a:schemeClr val="bg1"/>
                </a:solidFill>
              </a:defRPr>
            </a:lvl2pPr>
            <a:lvl3pPr marL="381834" indent="0">
              <a:buFontTx/>
              <a:buNone/>
              <a:defRPr sz="4000" baseline="0">
                <a:solidFill>
                  <a:schemeClr val="bg1"/>
                </a:solidFill>
              </a:defRPr>
            </a:lvl3pPr>
            <a:lvl4pPr marL="571717" indent="0">
              <a:buFontTx/>
              <a:buNone/>
              <a:defRPr sz="4000" baseline="0">
                <a:solidFill>
                  <a:schemeClr val="bg1"/>
                </a:solidFill>
              </a:defRPr>
            </a:lvl4pPr>
            <a:lvl5pPr marL="763668" indent="0">
              <a:buFontTx/>
              <a:buNone/>
              <a:defRPr sz="4000" baseline="0">
                <a:solidFill>
                  <a:schemeClr val="bg1"/>
                </a:solidFill>
              </a:defRPr>
            </a:lvl5pPr>
          </a:lstStyle>
          <a:p>
            <a:pPr lvl="0"/>
            <a:r>
              <a:rPr lang="de-DE" sz="4000" kern="0" baseline="0" dirty="0"/>
              <a:t>Dies ist ein Platzhaltertext für einen Aushang mit Betriebsinformationen.</a:t>
            </a:r>
            <a:endParaRPr lang="de-DE" dirty="0"/>
          </a:p>
        </p:txBody>
      </p:sp>
      <p:sp>
        <p:nvSpPr>
          <p:cNvPr id="8" name="Textplatzhalter 7">
            <a:extLst>
              <a:ext uri="{FF2B5EF4-FFF2-40B4-BE49-F238E27FC236}">
                <a16:creationId xmlns:a16="http://schemas.microsoft.com/office/drawing/2014/main" id="{BBEBAD18-46F9-50CB-469D-3C8F8D66EA1F}"/>
              </a:ext>
            </a:extLst>
          </p:cNvPr>
          <p:cNvSpPr>
            <a:spLocks noGrp="1"/>
          </p:cNvSpPr>
          <p:nvPr>
            <p:ph type="body" sz="quarter" idx="16" hasCustomPrompt="1"/>
          </p:nvPr>
        </p:nvSpPr>
        <p:spPr>
          <a:xfrm>
            <a:off x="3474457" y="9305925"/>
            <a:ext cx="2500894" cy="576263"/>
          </a:xfrm>
          <a:prstGeom prst="rect">
            <a:avLst/>
          </a:prstGeom>
        </p:spPr>
        <p:txBody>
          <a:bodyPr lIns="0" tIns="0" rIns="0" bIns="0" anchor="ctr" anchorCtr="0">
            <a:noAutofit/>
          </a:bodyPr>
          <a:lstStyle>
            <a:lvl1pPr marL="0" indent="0" algn="r">
              <a:lnSpc>
                <a:spcPct val="120000"/>
              </a:lnSpc>
              <a:spcBef>
                <a:spcPts val="0"/>
              </a:spcBef>
              <a:buFontTx/>
              <a:buNone/>
              <a:defRPr sz="900" baseline="0">
                <a:latin typeface="+mn-lt"/>
              </a:defRPr>
            </a:lvl1pPr>
            <a:lvl2pPr marL="188584" indent="0" algn="r">
              <a:buFontTx/>
              <a:buNone/>
              <a:defRPr sz="1000" baseline="0">
                <a:latin typeface="Arial" panose="020B0604020202020204" pitchFamily="34" charset="0"/>
              </a:defRPr>
            </a:lvl2pPr>
            <a:lvl3pPr marL="381834" indent="0" algn="r">
              <a:buFontTx/>
              <a:buNone/>
              <a:defRPr sz="1000" baseline="0">
                <a:latin typeface="Arial" panose="020B0604020202020204" pitchFamily="34" charset="0"/>
              </a:defRPr>
            </a:lvl3pPr>
            <a:lvl4pPr marL="571717" indent="0" algn="r">
              <a:buFontTx/>
              <a:buNone/>
              <a:defRPr sz="1000" baseline="0">
                <a:latin typeface="Arial" panose="020B0604020202020204" pitchFamily="34" charset="0"/>
              </a:defRPr>
            </a:lvl4pPr>
            <a:lvl5pPr marL="763668" indent="0" algn="r">
              <a:buFontTx/>
              <a:buNone/>
              <a:defRPr sz="1000" baseline="0">
                <a:latin typeface="Arial" panose="020B0604020202020204" pitchFamily="34" charset="0"/>
              </a:defRPr>
            </a:lvl5pPr>
          </a:lstStyle>
          <a:p>
            <a:pPr algn="r"/>
            <a:r>
              <a:rPr lang="de-CH" sz="800" b="1" baseline="0" dirty="0">
                <a:solidFill>
                  <a:schemeClr val="tx1"/>
                </a:solidFill>
                <a:effectLst/>
                <a:latin typeface="Arial" panose="020B0604020202020204" pitchFamily="34" charset="0"/>
              </a:rPr>
              <a:t>Fragen? </a:t>
            </a:r>
            <a:br>
              <a:rPr lang="de-CH" sz="800" b="1" baseline="0" dirty="0">
                <a:solidFill>
                  <a:schemeClr val="tx1"/>
                </a:solidFill>
                <a:effectLst/>
                <a:latin typeface="Arial" panose="020B0604020202020204" pitchFamily="34" charset="0"/>
              </a:rPr>
            </a:br>
            <a:r>
              <a:rPr lang="de-CH" sz="800" b="1" baseline="0" dirty="0">
                <a:solidFill>
                  <a:schemeClr val="tx1"/>
                </a:solidFill>
                <a:effectLst/>
                <a:latin typeface="Arial" panose="020B0604020202020204" pitchFamily="34" charset="0"/>
              </a:rPr>
              <a:t>Melden Sie sich beim Verkehrsmanagement</a:t>
            </a:r>
            <a:br>
              <a:rPr lang="de-CH" sz="800" b="1" baseline="0" dirty="0">
                <a:solidFill>
                  <a:schemeClr val="tx1"/>
                </a:solidFill>
                <a:effectLst/>
                <a:latin typeface="Arial" panose="020B0604020202020204" pitchFamily="34" charset="0"/>
              </a:rPr>
            </a:br>
            <a:r>
              <a:rPr lang="de-CH" sz="800" baseline="0" dirty="0">
                <a:solidFill>
                  <a:schemeClr val="tx1"/>
                </a:solidFill>
                <a:effectLst/>
                <a:latin typeface="Arial" panose="020B0604020202020204" pitchFamily="34" charset="0"/>
              </a:rPr>
              <a:t>+41 44 633 61 62 </a:t>
            </a:r>
            <a:br>
              <a:rPr lang="de-CH" sz="800" baseline="0" dirty="0">
                <a:solidFill>
                  <a:schemeClr val="tx1"/>
                </a:solidFill>
                <a:effectLst/>
                <a:latin typeface="Arial" panose="020B0604020202020204" pitchFamily="34" charset="0"/>
              </a:rPr>
            </a:br>
            <a:r>
              <a:rPr lang="de-CH" sz="800" baseline="0" dirty="0" err="1">
                <a:solidFill>
                  <a:schemeClr val="tx1"/>
                </a:solidFill>
                <a:effectLst/>
                <a:latin typeface="Arial" panose="020B0604020202020204" pitchFamily="34" charset="0"/>
              </a:rPr>
              <a:t>verkehrsmanagement@services.ethz.ch</a:t>
            </a:r>
            <a:endParaRPr lang="de-CH" sz="800" baseline="0" dirty="0">
              <a:solidFill>
                <a:schemeClr val="tx1"/>
              </a:solidFill>
              <a:effectLst/>
              <a:latin typeface="Arial" panose="020B0604020202020204" pitchFamily="34" charset="0"/>
            </a:endParaRPr>
          </a:p>
        </p:txBody>
      </p:sp>
      <p:sp>
        <p:nvSpPr>
          <p:cNvPr id="13" name="Bildplatzhalter 12">
            <a:extLst>
              <a:ext uri="{FF2B5EF4-FFF2-40B4-BE49-F238E27FC236}">
                <a16:creationId xmlns:a16="http://schemas.microsoft.com/office/drawing/2014/main" id="{8EF9C1FE-6FBA-6297-7404-C46D936D7520}"/>
              </a:ext>
            </a:extLst>
          </p:cNvPr>
          <p:cNvSpPr>
            <a:spLocks noGrp="1"/>
          </p:cNvSpPr>
          <p:nvPr>
            <p:ph type="pic" sz="quarter" idx="17" hasCustomPrompt="1"/>
          </p:nvPr>
        </p:nvSpPr>
        <p:spPr>
          <a:xfrm>
            <a:off x="6264275" y="9305925"/>
            <a:ext cx="576263" cy="576263"/>
          </a:xfrm>
          <a:prstGeom prst="rect">
            <a:avLst/>
          </a:prstGeom>
        </p:spPr>
        <p:txBody>
          <a:bodyPr/>
          <a:lstStyle>
            <a:lvl1pPr marL="0" indent="0" algn="ctr">
              <a:buNone/>
              <a:defRPr/>
            </a:lvl1pPr>
          </a:lstStyle>
          <a:p>
            <a:r>
              <a:rPr lang="de-DE" dirty="0"/>
              <a:t>QR</a:t>
            </a:r>
          </a:p>
        </p:txBody>
      </p:sp>
    </p:spTree>
    <p:extLst>
      <p:ext uri="{BB962C8B-B14F-4D97-AF65-F5344CB8AC3E}">
        <p14:creationId xmlns:p14="http://schemas.microsoft.com/office/powerpoint/2010/main" val="3460334234"/>
      </p:ext>
    </p:extLst>
  </p:cSld>
  <p:clrMapOvr>
    <a:masterClrMapping/>
  </p:clrMapOvr>
  <p:extLst>
    <p:ext uri="{DCECCB84-F9BA-43D5-87BE-67443E8EF086}">
      <p15:sldGuideLst xmlns:p15="http://schemas.microsoft.com/office/powerpoint/2012/main">
        <p15:guide id="6" orient="horz" pos="2211" userDrawn="1">
          <p15:clr>
            <a:srgbClr val="FBAE40"/>
          </p15:clr>
        </p15:guide>
        <p15:guide id="8" orient="horz" pos="2415"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elfolie 01">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EB061823-3F7A-48C8-8477-B410C18AC1B7}"/>
              </a:ext>
            </a:extLst>
          </p:cNvPr>
          <p:cNvSpPr>
            <a:spLocks noGrp="1"/>
          </p:cNvSpPr>
          <p:nvPr>
            <p:ph type="pic" sz="quarter" idx="11" hasCustomPrompt="1"/>
          </p:nvPr>
        </p:nvSpPr>
        <p:spPr>
          <a:xfrm>
            <a:off x="431799" y="3509963"/>
            <a:ext cx="6696075" cy="5508625"/>
          </a:xfrm>
          <a:prstGeom prst="rect">
            <a:avLst/>
          </a:prstGeom>
        </p:spPr>
        <p:txBody>
          <a:bodyPr lIns="0" tIns="936000" rIns="0" bIns="0" anchor="ctr" anchorCtr="0"/>
          <a:lstStyle>
            <a:lvl1pPr marL="0" indent="0" algn="ctr">
              <a:spcBef>
                <a:spcPts val="0"/>
              </a:spcBef>
              <a:buNone/>
              <a:defRPr/>
            </a:lvl1pPr>
          </a:lstStyle>
          <a:p>
            <a:r>
              <a:rPr lang="de-DE" noProof="0" dirty="0"/>
              <a:t>Bild laden</a:t>
            </a:r>
            <a:endParaRPr lang="de-CH" noProof="0" dirty="0"/>
          </a:p>
        </p:txBody>
      </p:sp>
      <p:sp>
        <p:nvSpPr>
          <p:cNvPr id="21" name="Textplatzhalter 20">
            <a:extLst>
              <a:ext uri="{FF2B5EF4-FFF2-40B4-BE49-F238E27FC236}">
                <a16:creationId xmlns:a16="http://schemas.microsoft.com/office/drawing/2014/main" id="{459EEEA2-58E5-C47E-1E68-8B42D9CB3AA0}"/>
              </a:ext>
            </a:extLst>
          </p:cNvPr>
          <p:cNvSpPr>
            <a:spLocks noGrp="1"/>
          </p:cNvSpPr>
          <p:nvPr>
            <p:ph type="body" sz="quarter" idx="13" hasCustomPrompt="1"/>
          </p:nvPr>
        </p:nvSpPr>
        <p:spPr>
          <a:xfrm>
            <a:off x="431800" y="9305925"/>
            <a:ext cx="3042657" cy="878464"/>
          </a:xfrm>
          <a:prstGeom prst="rect">
            <a:avLst/>
          </a:prstGeom>
        </p:spPr>
        <p:txBody>
          <a:bodyPr lIns="288000" tIns="251999" rIns="0" bIns="251999" anchor="b" anchorCtr="0"/>
          <a:lstStyle>
            <a:lvl1pPr marL="0" indent="0">
              <a:buNone/>
              <a:defRPr sz="1800"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de-DE" dirty="0" err="1"/>
              <a:t>www.ethz.ch</a:t>
            </a:r>
            <a:r>
              <a:rPr lang="de-DE" dirty="0"/>
              <a:t>/parken</a:t>
            </a:r>
          </a:p>
        </p:txBody>
      </p:sp>
      <p:sp>
        <p:nvSpPr>
          <p:cNvPr id="3" name="Textplatzhalter 2">
            <a:extLst>
              <a:ext uri="{FF2B5EF4-FFF2-40B4-BE49-F238E27FC236}">
                <a16:creationId xmlns:a16="http://schemas.microsoft.com/office/drawing/2014/main" id="{D5A91202-B59A-B68C-9793-F7B4CC1267B4}"/>
              </a:ext>
            </a:extLst>
          </p:cNvPr>
          <p:cNvSpPr>
            <a:spLocks noGrp="1"/>
          </p:cNvSpPr>
          <p:nvPr>
            <p:ph type="body" sz="quarter" idx="15" hasCustomPrompt="1"/>
          </p:nvPr>
        </p:nvSpPr>
        <p:spPr>
          <a:xfrm>
            <a:off x="431799" y="1241425"/>
            <a:ext cx="6696075" cy="2268538"/>
          </a:xfrm>
          <a:prstGeom prst="rect">
            <a:avLst/>
          </a:prstGeom>
          <a:solidFill>
            <a:schemeClr val="accent4"/>
          </a:solidFill>
        </p:spPr>
        <p:txBody>
          <a:bodyPr lIns="251999" tIns="180000" rIns="251999" bIns="180000">
            <a:normAutofit/>
          </a:bodyPr>
          <a:lstStyle>
            <a:lvl1pPr marL="0" indent="0">
              <a:buFontTx/>
              <a:buNone/>
              <a:defRPr sz="4000" baseline="0">
                <a:solidFill>
                  <a:schemeClr val="bg1"/>
                </a:solidFill>
              </a:defRPr>
            </a:lvl1pPr>
            <a:lvl2pPr marL="188584" indent="0">
              <a:buFontTx/>
              <a:buNone/>
              <a:defRPr sz="4000" baseline="0">
                <a:solidFill>
                  <a:schemeClr val="bg1"/>
                </a:solidFill>
              </a:defRPr>
            </a:lvl2pPr>
            <a:lvl3pPr marL="381834" indent="0">
              <a:buFontTx/>
              <a:buNone/>
              <a:defRPr sz="4000" baseline="0">
                <a:solidFill>
                  <a:schemeClr val="bg1"/>
                </a:solidFill>
              </a:defRPr>
            </a:lvl3pPr>
            <a:lvl4pPr marL="571717" indent="0">
              <a:buFontTx/>
              <a:buNone/>
              <a:defRPr sz="4000" baseline="0">
                <a:solidFill>
                  <a:schemeClr val="bg1"/>
                </a:solidFill>
              </a:defRPr>
            </a:lvl4pPr>
            <a:lvl5pPr marL="763668" indent="0">
              <a:buFontTx/>
              <a:buNone/>
              <a:defRPr sz="4000" baseline="0">
                <a:solidFill>
                  <a:schemeClr val="bg1"/>
                </a:solidFill>
              </a:defRPr>
            </a:lvl5pPr>
          </a:lstStyle>
          <a:p>
            <a:pPr lvl="0"/>
            <a:r>
              <a:rPr lang="de-DE" sz="4000" kern="0" baseline="0" dirty="0"/>
              <a:t>Dies ist ein Platzhaltertext für einen Aushang mit Betriebsinformationen.</a:t>
            </a:r>
            <a:endParaRPr lang="de-DE" dirty="0"/>
          </a:p>
        </p:txBody>
      </p:sp>
      <p:sp>
        <p:nvSpPr>
          <p:cNvPr id="8" name="Textplatzhalter 7">
            <a:extLst>
              <a:ext uri="{FF2B5EF4-FFF2-40B4-BE49-F238E27FC236}">
                <a16:creationId xmlns:a16="http://schemas.microsoft.com/office/drawing/2014/main" id="{BBEBAD18-46F9-50CB-469D-3C8F8D66EA1F}"/>
              </a:ext>
            </a:extLst>
          </p:cNvPr>
          <p:cNvSpPr>
            <a:spLocks noGrp="1"/>
          </p:cNvSpPr>
          <p:nvPr>
            <p:ph type="body" sz="quarter" idx="16" hasCustomPrompt="1"/>
          </p:nvPr>
        </p:nvSpPr>
        <p:spPr>
          <a:xfrm>
            <a:off x="3474457" y="9305925"/>
            <a:ext cx="2500894" cy="576263"/>
          </a:xfrm>
          <a:prstGeom prst="rect">
            <a:avLst/>
          </a:prstGeom>
        </p:spPr>
        <p:txBody>
          <a:bodyPr lIns="0" tIns="0" rIns="0" bIns="0" anchor="ctr" anchorCtr="0">
            <a:noAutofit/>
          </a:bodyPr>
          <a:lstStyle>
            <a:lvl1pPr marL="0" indent="0" algn="r">
              <a:lnSpc>
                <a:spcPct val="120000"/>
              </a:lnSpc>
              <a:spcBef>
                <a:spcPts val="0"/>
              </a:spcBef>
              <a:buFontTx/>
              <a:buNone/>
              <a:defRPr sz="900" baseline="0">
                <a:latin typeface="+mn-lt"/>
              </a:defRPr>
            </a:lvl1pPr>
            <a:lvl2pPr marL="188584" indent="0" algn="r">
              <a:buFontTx/>
              <a:buNone/>
              <a:defRPr sz="1000" baseline="0">
                <a:latin typeface="Arial" panose="020B0604020202020204" pitchFamily="34" charset="0"/>
              </a:defRPr>
            </a:lvl2pPr>
            <a:lvl3pPr marL="381834" indent="0" algn="r">
              <a:buFontTx/>
              <a:buNone/>
              <a:defRPr sz="1000" baseline="0">
                <a:latin typeface="Arial" panose="020B0604020202020204" pitchFamily="34" charset="0"/>
              </a:defRPr>
            </a:lvl3pPr>
            <a:lvl4pPr marL="571717" indent="0" algn="r">
              <a:buFontTx/>
              <a:buNone/>
              <a:defRPr sz="1000" baseline="0">
                <a:latin typeface="Arial" panose="020B0604020202020204" pitchFamily="34" charset="0"/>
              </a:defRPr>
            </a:lvl4pPr>
            <a:lvl5pPr marL="763668" indent="0" algn="r">
              <a:buFontTx/>
              <a:buNone/>
              <a:defRPr sz="1000" baseline="0">
                <a:latin typeface="Arial" panose="020B0604020202020204" pitchFamily="34" charset="0"/>
              </a:defRPr>
            </a:lvl5pPr>
          </a:lstStyle>
          <a:p>
            <a:pPr algn="r"/>
            <a:r>
              <a:rPr lang="de-CH" sz="800" b="1" baseline="0" dirty="0">
                <a:solidFill>
                  <a:schemeClr val="tx1"/>
                </a:solidFill>
                <a:effectLst/>
                <a:latin typeface="Arial" panose="020B0604020202020204" pitchFamily="34" charset="0"/>
              </a:rPr>
              <a:t>Fragen? </a:t>
            </a:r>
            <a:br>
              <a:rPr lang="de-CH" sz="800" b="1" baseline="0" dirty="0">
                <a:solidFill>
                  <a:schemeClr val="tx1"/>
                </a:solidFill>
                <a:effectLst/>
                <a:latin typeface="Arial" panose="020B0604020202020204" pitchFamily="34" charset="0"/>
              </a:rPr>
            </a:br>
            <a:r>
              <a:rPr lang="de-CH" sz="800" b="1" baseline="0" dirty="0">
                <a:solidFill>
                  <a:schemeClr val="tx1"/>
                </a:solidFill>
                <a:effectLst/>
                <a:latin typeface="Arial" panose="020B0604020202020204" pitchFamily="34" charset="0"/>
              </a:rPr>
              <a:t>Melden Sie sich beim Verkehrsmanagement</a:t>
            </a:r>
            <a:br>
              <a:rPr lang="de-CH" sz="800" b="1" baseline="0" dirty="0">
                <a:solidFill>
                  <a:schemeClr val="tx1"/>
                </a:solidFill>
                <a:effectLst/>
                <a:latin typeface="Arial" panose="020B0604020202020204" pitchFamily="34" charset="0"/>
              </a:rPr>
            </a:br>
            <a:r>
              <a:rPr lang="de-CH" sz="800" baseline="0" dirty="0">
                <a:solidFill>
                  <a:schemeClr val="tx1"/>
                </a:solidFill>
                <a:effectLst/>
                <a:latin typeface="Arial" panose="020B0604020202020204" pitchFamily="34" charset="0"/>
              </a:rPr>
              <a:t>+41 44 633 61 62 </a:t>
            </a:r>
            <a:br>
              <a:rPr lang="de-CH" sz="800" baseline="0" dirty="0">
                <a:solidFill>
                  <a:schemeClr val="tx1"/>
                </a:solidFill>
                <a:effectLst/>
                <a:latin typeface="Arial" panose="020B0604020202020204" pitchFamily="34" charset="0"/>
              </a:rPr>
            </a:br>
            <a:r>
              <a:rPr lang="de-CH" sz="800" baseline="0" dirty="0" err="1">
                <a:solidFill>
                  <a:schemeClr val="tx1"/>
                </a:solidFill>
                <a:effectLst/>
                <a:latin typeface="Arial" panose="020B0604020202020204" pitchFamily="34" charset="0"/>
              </a:rPr>
              <a:t>verkehrsmanagement@services.ethz.ch</a:t>
            </a:r>
            <a:endParaRPr lang="de-CH" sz="800" baseline="0" dirty="0">
              <a:solidFill>
                <a:schemeClr val="tx1"/>
              </a:solidFill>
              <a:effectLst/>
              <a:latin typeface="Arial" panose="020B0604020202020204" pitchFamily="34" charset="0"/>
            </a:endParaRPr>
          </a:p>
        </p:txBody>
      </p:sp>
      <p:sp>
        <p:nvSpPr>
          <p:cNvPr id="13" name="Bildplatzhalter 12">
            <a:extLst>
              <a:ext uri="{FF2B5EF4-FFF2-40B4-BE49-F238E27FC236}">
                <a16:creationId xmlns:a16="http://schemas.microsoft.com/office/drawing/2014/main" id="{8EF9C1FE-6FBA-6297-7404-C46D936D7520}"/>
              </a:ext>
            </a:extLst>
          </p:cNvPr>
          <p:cNvSpPr>
            <a:spLocks noGrp="1"/>
          </p:cNvSpPr>
          <p:nvPr>
            <p:ph type="pic" sz="quarter" idx="17" hasCustomPrompt="1"/>
          </p:nvPr>
        </p:nvSpPr>
        <p:spPr>
          <a:xfrm>
            <a:off x="6264275" y="9305925"/>
            <a:ext cx="576263" cy="576263"/>
          </a:xfrm>
          <a:prstGeom prst="rect">
            <a:avLst/>
          </a:prstGeom>
        </p:spPr>
        <p:txBody>
          <a:bodyPr/>
          <a:lstStyle>
            <a:lvl1pPr marL="0" indent="0" algn="ctr">
              <a:buNone/>
              <a:defRPr/>
            </a:lvl1pPr>
          </a:lstStyle>
          <a:p>
            <a:r>
              <a:rPr lang="de-DE" dirty="0"/>
              <a:t>QR</a:t>
            </a:r>
          </a:p>
        </p:txBody>
      </p:sp>
    </p:spTree>
    <p:extLst>
      <p:ext uri="{BB962C8B-B14F-4D97-AF65-F5344CB8AC3E}">
        <p14:creationId xmlns:p14="http://schemas.microsoft.com/office/powerpoint/2010/main" val="2589323799"/>
      </p:ext>
    </p:extLst>
  </p:cSld>
  <p:clrMapOvr>
    <a:masterClrMapping/>
  </p:clrMapOvr>
  <p:extLst>
    <p:ext uri="{DCECCB84-F9BA-43D5-87BE-67443E8EF086}">
      <p15:sldGuideLst xmlns:p15="http://schemas.microsoft.com/office/powerpoint/2012/main">
        <p15:guide id="6" orient="horz" pos="2211" userDrawn="1">
          <p15:clr>
            <a:srgbClr val="FBAE40"/>
          </p15:clr>
        </p15:guide>
        <p15:guide id="8" orient="horz" pos="2415"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hteck 16">
            <a:extLst>
              <a:ext uri="{FF2B5EF4-FFF2-40B4-BE49-F238E27FC236}">
                <a16:creationId xmlns:a16="http://schemas.microsoft.com/office/drawing/2014/main" id="{E8B89AFC-7E6D-5D39-DB53-EF4A38E6279A}"/>
              </a:ext>
            </a:extLst>
          </p:cNvPr>
          <p:cNvSpPr/>
          <p:nvPr userDrawn="1"/>
        </p:nvSpPr>
        <p:spPr>
          <a:xfrm>
            <a:off x="431799" y="9018587"/>
            <a:ext cx="6696076" cy="1165225"/>
          </a:xfrm>
          <a:prstGeom prst="rect">
            <a:avLst/>
          </a:prstGeom>
          <a:solidFill>
            <a:srgbClr val="C5C5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386"/>
          </a:p>
        </p:txBody>
      </p:sp>
      <p:sp>
        <p:nvSpPr>
          <p:cNvPr id="3" name="Rechteck 2">
            <a:extLst>
              <a:ext uri="{FF2B5EF4-FFF2-40B4-BE49-F238E27FC236}">
                <a16:creationId xmlns:a16="http://schemas.microsoft.com/office/drawing/2014/main" id="{42E5F700-5D52-63D3-AE94-2D57B196E6C5}"/>
              </a:ext>
            </a:extLst>
          </p:cNvPr>
          <p:cNvSpPr/>
          <p:nvPr userDrawn="1"/>
        </p:nvSpPr>
        <p:spPr>
          <a:xfrm>
            <a:off x="432000" y="1241425"/>
            <a:ext cx="6695876" cy="7777162"/>
          </a:xfrm>
          <a:prstGeom prst="rect">
            <a:avLst/>
          </a:prstGeom>
          <a:solidFill>
            <a:srgbClr val="C5C5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386"/>
          </a:p>
        </p:txBody>
      </p:sp>
      <p:pic>
        <p:nvPicPr>
          <p:cNvPr id="2" name="Grafik 1">
            <a:extLst>
              <a:ext uri="{FF2B5EF4-FFF2-40B4-BE49-F238E27FC236}">
                <a16:creationId xmlns:a16="http://schemas.microsoft.com/office/drawing/2014/main" id="{9CD3B4D8-6D82-8AD9-F4A0-9CA8F4D062D5}"/>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32000" y="485775"/>
            <a:ext cx="1512647" cy="251999"/>
          </a:xfrm>
          <a:prstGeom prst="rect">
            <a:avLst/>
          </a:prstGeom>
        </p:spPr>
      </p:pic>
      <p:sp>
        <p:nvSpPr>
          <p:cNvPr id="4" name="Titelplatzhalter 3">
            <a:extLst>
              <a:ext uri="{FF2B5EF4-FFF2-40B4-BE49-F238E27FC236}">
                <a16:creationId xmlns:a16="http://schemas.microsoft.com/office/drawing/2014/main" id="{971ADD22-220F-907E-2D8B-C3243CC11FC4}"/>
              </a:ext>
            </a:extLst>
          </p:cNvPr>
          <p:cNvSpPr>
            <a:spLocks noGrp="1"/>
          </p:cNvSpPr>
          <p:nvPr>
            <p:ph type="title"/>
          </p:nvPr>
        </p:nvSpPr>
        <p:spPr>
          <a:xfrm>
            <a:off x="719137" y="1528763"/>
            <a:ext cx="6121401" cy="1695700"/>
          </a:xfrm>
          <a:prstGeom prst="rect">
            <a:avLst/>
          </a:prstGeom>
        </p:spPr>
        <p:txBody>
          <a:bodyPr vert="horz" lIns="0" tIns="0" rIns="0" bIns="0" rtlCol="0" anchor="t" anchorCtr="0">
            <a:normAutofit/>
          </a:bodyPr>
          <a:lstStyle/>
          <a:p>
            <a:r>
              <a:rPr lang="de-DE" dirty="0"/>
              <a:t>Mastertitelformat bearbeiten</a:t>
            </a:r>
          </a:p>
        </p:txBody>
      </p:sp>
    </p:spTree>
    <p:extLst>
      <p:ext uri="{BB962C8B-B14F-4D97-AF65-F5344CB8AC3E}">
        <p14:creationId xmlns:p14="http://schemas.microsoft.com/office/powerpoint/2010/main" val="4096062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p:txStyles>
    <p:titleStyle>
      <a:lvl1pPr algn="l" defTabSz="646572" rtl="0" eaLnBrk="1" latinLnBrk="0" hangingPunct="1">
        <a:lnSpc>
          <a:spcPct val="90000"/>
        </a:lnSpc>
        <a:spcBef>
          <a:spcPct val="0"/>
        </a:spcBef>
        <a:buNone/>
        <a:defRPr sz="4800" kern="1200">
          <a:solidFill>
            <a:schemeClr val="bg1"/>
          </a:solidFill>
          <a:latin typeface="+mj-lt"/>
          <a:ea typeface="+mj-ea"/>
          <a:cs typeface="+mj-cs"/>
        </a:defRPr>
      </a:lvl1pPr>
    </p:titleStyle>
    <p:bodyStyle>
      <a:lvl1pPr marL="190917" indent="-190917" algn="l" defTabSz="646572" rtl="0" eaLnBrk="1" latinLnBrk="0" hangingPunct="1">
        <a:lnSpc>
          <a:spcPct val="100000"/>
        </a:lnSpc>
        <a:spcBef>
          <a:spcPts val="707"/>
        </a:spcBef>
        <a:buFont typeface="Arial" panose="020B0604020202020204" pitchFamily="34" charset="0"/>
        <a:buChar char="•"/>
        <a:defRPr sz="1273" kern="1200">
          <a:solidFill>
            <a:schemeClr val="tx1"/>
          </a:solidFill>
          <a:latin typeface="+mn-lt"/>
          <a:ea typeface="+mn-ea"/>
          <a:cs typeface="+mn-cs"/>
        </a:defRPr>
      </a:lvl1pPr>
      <a:lvl2pPr marL="380535" indent="-191951" algn="l" defTabSz="646572" rtl="0" eaLnBrk="1" latinLnBrk="0" hangingPunct="1">
        <a:lnSpc>
          <a:spcPct val="100000"/>
        </a:lnSpc>
        <a:spcBef>
          <a:spcPts val="354"/>
        </a:spcBef>
        <a:buFont typeface="Symbol" panose="05050102010706020507" pitchFamily="18" charset="2"/>
        <a:buChar char="-"/>
        <a:defRPr sz="1273" kern="1200">
          <a:solidFill>
            <a:schemeClr val="tx1"/>
          </a:solidFill>
          <a:latin typeface="+mn-lt"/>
          <a:ea typeface="+mn-ea"/>
          <a:cs typeface="+mn-cs"/>
        </a:defRPr>
      </a:lvl2pPr>
      <a:lvl3pPr marL="572751" indent="-190917" algn="l" defTabSz="646572" rtl="0" eaLnBrk="1" latinLnBrk="0" hangingPunct="1">
        <a:lnSpc>
          <a:spcPct val="100000"/>
        </a:lnSpc>
        <a:spcBef>
          <a:spcPts val="354"/>
        </a:spcBef>
        <a:buFont typeface="Symbol" panose="05050102010706020507" pitchFamily="18" charset="2"/>
        <a:buChar char="-"/>
        <a:defRPr sz="1273" kern="1200">
          <a:solidFill>
            <a:schemeClr val="tx1"/>
          </a:solidFill>
          <a:latin typeface="+mn-lt"/>
          <a:ea typeface="+mn-ea"/>
          <a:cs typeface="+mn-cs"/>
        </a:defRPr>
      </a:lvl3pPr>
      <a:lvl4pPr marL="763668" indent="-191951" algn="l" defTabSz="646572" rtl="0" eaLnBrk="1" latinLnBrk="0" hangingPunct="1">
        <a:lnSpc>
          <a:spcPct val="100000"/>
        </a:lnSpc>
        <a:spcBef>
          <a:spcPts val="354"/>
        </a:spcBef>
        <a:buFont typeface="Symbol" panose="05050102010706020507" pitchFamily="18" charset="2"/>
        <a:buChar char="-"/>
        <a:defRPr sz="1273" kern="1200">
          <a:solidFill>
            <a:schemeClr val="tx1"/>
          </a:solidFill>
          <a:latin typeface="+mn-lt"/>
          <a:ea typeface="+mn-ea"/>
          <a:cs typeface="+mn-cs"/>
        </a:defRPr>
      </a:lvl4pPr>
      <a:lvl5pPr marL="954585" indent="-190917" algn="l" defTabSz="646572" rtl="0" eaLnBrk="1" latinLnBrk="0" hangingPunct="1">
        <a:lnSpc>
          <a:spcPct val="100000"/>
        </a:lnSpc>
        <a:spcBef>
          <a:spcPts val="354"/>
        </a:spcBef>
        <a:buFont typeface="Symbol" panose="05050102010706020507" pitchFamily="18" charset="2"/>
        <a:buChar char="-"/>
        <a:defRPr sz="1273" kern="1200">
          <a:solidFill>
            <a:schemeClr val="tx1"/>
          </a:solidFill>
          <a:latin typeface="+mn-lt"/>
          <a:ea typeface="+mn-ea"/>
          <a:cs typeface="+mn-cs"/>
        </a:defRPr>
      </a:lvl5pPr>
      <a:lvl6pPr marL="1778074" indent="-161643" algn="l" defTabSz="646572" rtl="0" eaLnBrk="1" latinLnBrk="0" hangingPunct="1">
        <a:lnSpc>
          <a:spcPct val="90000"/>
        </a:lnSpc>
        <a:spcBef>
          <a:spcPts val="354"/>
        </a:spcBef>
        <a:buFont typeface="Arial" panose="020B0604020202020204" pitchFamily="34" charset="0"/>
        <a:buChar char="•"/>
        <a:defRPr sz="1273" kern="1200">
          <a:solidFill>
            <a:schemeClr val="tx1"/>
          </a:solidFill>
          <a:latin typeface="+mn-lt"/>
          <a:ea typeface="+mn-ea"/>
          <a:cs typeface="+mn-cs"/>
        </a:defRPr>
      </a:lvl6pPr>
      <a:lvl7pPr marL="2101360" indent="-161643" algn="l" defTabSz="646572" rtl="0" eaLnBrk="1" latinLnBrk="0" hangingPunct="1">
        <a:lnSpc>
          <a:spcPct val="90000"/>
        </a:lnSpc>
        <a:spcBef>
          <a:spcPts val="354"/>
        </a:spcBef>
        <a:buFont typeface="Arial" panose="020B0604020202020204" pitchFamily="34" charset="0"/>
        <a:buChar char="•"/>
        <a:defRPr sz="1273" kern="1200">
          <a:solidFill>
            <a:schemeClr val="tx1"/>
          </a:solidFill>
          <a:latin typeface="+mn-lt"/>
          <a:ea typeface="+mn-ea"/>
          <a:cs typeface="+mn-cs"/>
        </a:defRPr>
      </a:lvl7pPr>
      <a:lvl8pPr marL="2424646" indent="-161643" algn="l" defTabSz="646572" rtl="0" eaLnBrk="1" latinLnBrk="0" hangingPunct="1">
        <a:lnSpc>
          <a:spcPct val="90000"/>
        </a:lnSpc>
        <a:spcBef>
          <a:spcPts val="354"/>
        </a:spcBef>
        <a:buFont typeface="Arial" panose="020B0604020202020204" pitchFamily="34" charset="0"/>
        <a:buChar char="•"/>
        <a:defRPr sz="1273" kern="1200">
          <a:solidFill>
            <a:schemeClr val="tx1"/>
          </a:solidFill>
          <a:latin typeface="+mn-lt"/>
          <a:ea typeface="+mn-ea"/>
          <a:cs typeface="+mn-cs"/>
        </a:defRPr>
      </a:lvl8pPr>
      <a:lvl9pPr marL="2747932" indent="-161643" algn="l" defTabSz="646572" rtl="0" eaLnBrk="1" latinLnBrk="0" hangingPunct="1">
        <a:lnSpc>
          <a:spcPct val="90000"/>
        </a:lnSpc>
        <a:spcBef>
          <a:spcPts val="354"/>
        </a:spcBef>
        <a:buFont typeface="Arial" panose="020B0604020202020204" pitchFamily="34" charset="0"/>
        <a:buChar char="•"/>
        <a:defRPr sz="1273" kern="1200">
          <a:solidFill>
            <a:schemeClr val="tx1"/>
          </a:solidFill>
          <a:latin typeface="+mn-lt"/>
          <a:ea typeface="+mn-ea"/>
          <a:cs typeface="+mn-cs"/>
        </a:defRPr>
      </a:lvl9pPr>
    </p:bodyStyle>
    <p:otherStyle>
      <a:defPPr>
        <a:defRPr lang="de-DE"/>
      </a:defPPr>
      <a:lvl1pPr marL="0" algn="l" defTabSz="646572" rtl="0" eaLnBrk="1" latinLnBrk="0" hangingPunct="1">
        <a:defRPr sz="1273" kern="1200">
          <a:solidFill>
            <a:schemeClr val="tx1"/>
          </a:solidFill>
          <a:latin typeface="+mn-lt"/>
          <a:ea typeface="+mn-ea"/>
          <a:cs typeface="+mn-cs"/>
        </a:defRPr>
      </a:lvl1pPr>
      <a:lvl2pPr marL="323286" algn="l" defTabSz="646572" rtl="0" eaLnBrk="1" latinLnBrk="0" hangingPunct="1">
        <a:defRPr sz="1273" kern="1200">
          <a:solidFill>
            <a:schemeClr val="tx1"/>
          </a:solidFill>
          <a:latin typeface="+mn-lt"/>
          <a:ea typeface="+mn-ea"/>
          <a:cs typeface="+mn-cs"/>
        </a:defRPr>
      </a:lvl2pPr>
      <a:lvl3pPr marL="646572" algn="l" defTabSz="646572" rtl="0" eaLnBrk="1" latinLnBrk="0" hangingPunct="1">
        <a:defRPr sz="1273" kern="1200">
          <a:solidFill>
            <a:schemeClr val="tx1"/>
          </a:solidFill>
          <a:latin typeface="+mn-lt"/>
          <a:ea typeface="+mn-ea"/>
          <a:cs typeface="+mn-cs"/>
        </a:defRPr>
      </a:lvl3pPr>
      <a:lvl4pPr marL="969858" algn="l" defTabSz="646572" rtl="0" eaLnBrk="1" latinLnBrk="0" hangingPunct="1">
        <a:defRPr sz="1273" kern="1200">
          <a:solidFill>
            <a:schemeClr val="tx1"/>
          </a:solidFill>
          <a:latin typeface="+mn-lt"/>
          <a:ea typeface="+mn-ea"/>
          <a:cs typeface="+mn-cs"/>
        </a:defRPr>
      </a:lvl4pPr>
      <a:lvl5pPr marL="1293144" algn="l" defTabSz="646572" rtl="0" eaLnBrk="1" latinLnBrk="0" hangingPunct="1">
        <a:defRPr sz="1273" kern="1200">
          <a:solidFill>
            <a:schemeClr val="tx1"/>
          </a:solidFill>
          <a:latin typeface="+mn-lt"/>
          <a:ea typeface="+mn-ea"/>
          <a:cs typeface="+mn-cs"/>
        </a:defRPr>
      </a:lvl5pPr>
      <a:lvl6pPr marL="1616431" algn="l" defTabSz="646572" rtl="0" eaLnBrk="1" latinLnBrk="0" hangingPunct="1">
        <a:defRPr sz="1273" kern="1200">
          <a:solidFill>
            <a:schemeClr val="tx1"/>
          </a:solidFill>
          <a:latin typeface="+mn-lt"/>
          <a:ea typeface="+mn-ea"/>
          <a:cs typeface="+mn-cs"/>
        </a:defRPr>
      </a:lvl6pPr>
      <a:lvl7pPr marL="1939717" algn="l" defTabSz="646572" rtl="0" eaLnBrk="1" latinLnBrk="0" hangingPunct="1">
        <a:defRPr sz="1273" kern="1200">
          <a:solidFill>
            <a:schemeClr val="tx1"/>
          </a:solidFill>
          <a:latin typeface="+mn-lt"/>
          <a:ea typeface="+mn-ea"/>
          <a:cs typeface="+mn-cs"/>
        </a:defRPr>
      </a:lvl7pPr>
      <a:lvl8pPr marL="2263003" algn="l" defTabSz="646572" rtl="0" eaLnBrk="1" latinLnBrk="0" hangingPunct="1">
        <a:defRPr sz="1273" kern="1200">
          <a:solidFill>
            <a:schemeClr val="tx1"/>
          </a:solidFill>
          <a:latin typeface="+mn-lt"/>
          <a:ea typeface="+mn-ea"/>
          <a:cs typeface="+mn-cs"/>
        </a:defRPr>
      </a:lvl8pPr>
      <a:lvl9pPr marL="2586289" algn="l" defTabSz="646572" rtl="0" eaLnBrk="1" latinLnBrk="0" hangingPunct="1">
        <a:defRPr sz="1273"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72" userDrawn="1">
          <p15:clr>
            <a:srgbClr val="F26B43"/>
          </p15:clr>
        </p15:guide>
        <p15:guide id="4" orient="horz" pos="306" userDrawn="1">
          <p15:clr>
            <a:srgbClr val="F26B43"/>
          </p15:clr>
        </p15:guide>
        <p15:guide id="5" orient="horz" pos="782" userDrawn="1">
          <p15:clr>
            <a:srgbClr val="F26B43"/>
          </p15:clr>
        </p15:guide>
        <p15:guide id="6" orient="horz" pos="6415" userDrawn="1">
          <p15:clr>
            <a:srgbClr val="F26B43"/>
          </p15:clr>
        </p15:guide>
        <p15:guide id="8" orient="horz" pos="465" userDrawn="1">
          <p15:clr>
            <a:srgbClr val="F26B43"/>
          </p15:clr>
        </p15:guide>
        <p15:guide id="9" pos="453" userDrawn="1">
          <p15:clr>
            <a:srgbClr val="F26B43"/>
          </p15:clr>
        </p15:guide>
        <p15:guide id="10" orient="horz" pos="963" userDrawn="1">
          <p15:clr>
            <a:srgbClr val="F26B43"/>
          </p15:clr>
        </p15:guide>
        <p15:guide id="12" orient="horz" pos="5681" userDrawn="1">
          <p15:clr>
            <a:srgbClr val="F26B43"/>
          </p15:clr>
        </p15:guide>
        <p15:guide id="13" orient="horz" pos="6225" userDrawn="1">
          <p15:clr>
            <a:srgbClr val="F26B43"/>
          </p15:clr>
        </p15:guide>
        <p15:guide id="14" pos="4309" userDrawn="1">
          <p15:clr>
            <a:srgbClr val="F26B43"/>
          </p15:clr>
        </p15:guide>
        <p15:guide id="15" orient="horz" pos="5862" userDrawn="1">
          <p15:clr>
            <a:srgbClr val="F26B43"/>
          </p15:clr>
        </p15:guide>
        <p15:guide id="16" pos="3946" userDrawn="1">
          <p15:clr>
            <a:srgbClr val="F26B43"/>
          </p15:clr>
        </p15:guide>
        <p15:guide id="17" pos="3764" userDrawn="1">
          <p15:clr>
            <a:srgbClr val="F26B43"/>
          </p15:clr>
        </p15:guide>
        <p15:guide id="18" orient="horz" pos="1145" userDrawn="1">
          <p15:clr>
            <a:srgbClr val="F26B43"/>
          </p15:clr>
        </p15:guide>
        <p15:guide id="19" pos="635" userDrawn="1">
          <p15:clr>
            <a:srgbClr val="F26B43"/>
          </p15:clr>
        </p15:guide>
        <p15:guide id="20" pos="4127" userDrawn="1">
          <p15:clr>
            <a:srgbClr val="F26B43"/>
          </p15:clr>
        </p15:guide>
        <p15:guide id="21" pos="449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platzhalter 71">
            <a:extLst>
              <a:ext uri="{FF2B5EF4-FFF2-40B4-BE49-F238E27FC236}">
                <a16:creationId xmlns:a16="http://schemas.microsoft.com/office/drawing/2014/main" id="{5B568607-01BD-6201-7978-84630C0F9D3A}"/>
              </a:ext>
            </a:extLst>
          </p:cNvPr>
          <p:cNvSpPr>
            <a:spLocks noGrp="1"/>
          </p:cNvSpPr>
          <p:nvPr>
            <p:ph type="body" sz="quarter" idx="15"/>
          </p:nvPr>
        </p:nvSpPr>
        <p:spPr>
          <a:xfrm>
            <a:off x="431799" y="1241425"/>
            <a:ext cx="6696075" cy="3076576"/>
          </a:xfrm>
          <a:prstGeom prst="rect">
            <a:avLst/>
          </a:prstGeom>
          <a:solidFill>
            <a:srgbClr val="A30774"/>
          </a:solidFill>
        </p:spPr>
        <p:txBody>
          <a:bodyPr>
            <a:noAutofit/>
          </a:bodyPr>
          <a:lstStyle/>
          <a:p>
            <a:pPr>
              <a:lnSpc>
                <a:spcPct val="110000"/>
              </a:lnSpc>
              <a:spcBef>
                <a:spcPts val="0"/>
              </a:spcBef>
              <a:spcAft>
                <a:spcPts val="2000"/>
              </a:spcAft>
            </a:pPr>
            <a:r>
              <a:rPr lang="de-CH" sz="5400">
                <a:solidFill>
                  <a:srgbClr val="FFFFFF"/>
                </a:solidFill>
                <a:effectLst/>
                <a:latin typeface="Arial" panose="020B0604020202020204" pitchFamily="34" charset="0"/>
                <a:ea typeface="Arial" panose="020B0604020202020204" pitchFamily="34" charset="0"/>
                <a:cs typeface="Times New Roman" panose="02020603050405020304" pitchFamily="18" charset="0"/>
              </a:rPr>
              <a:t>Fotoshooting</a:t>
            </a:r>
            <a:endParaRPr lang="de-CH" sz="5400">
              <a:solidFill>
                <a:srgbClr val="1F407A"/>
              </a:solidFill>
              <a:effectLst/>
              <a:latin typeface="Arial" panose="020B0604020202020204" pitchFamily="34" charset="0"/>
              <a:ea typeface="MS Gothic" panose="020B0609070205080204" pitchFamily="49" charset="-128"/>
              <a:cs typeface="Times New Roman" panose="02020603050405020304" pitchFamily="18" charset="0"/>
            </a:endParaRPr>
          </a:p>
          <a:p>
            <a:pPr>
              <a:lnSpc>
                <a:spcPct val="110000"/>
              </a:lnSpc>
              <a:spcBef>
                <a:spcPts val="0"/>
              </a:spcBef>
            </a:pPr>
            <a:r>
              <a:rPr lang="de-CH" sz="3000" b="1">
                <a:solidFill>
                  <a:srgbClr val="FFFFFF"/>
                </a:solidFill>
                <a:effectLst/>
                <a:latin typeface="Arial" panose="020B0604020202020204" pitchFamily="34" charset="0"/>
                <a:ea typeface="MS Gothic" panose="020B0609070205080204" pitchFamily="49" charset="-128"/>
                <a:cs typeface="Times New Roman" panose="02020603050405020304" pitchFamily="18" charset="0"/>
              </a:rPr>
              <a:t>Heute von </a:t>
            </a:r>
            <a:r>
              <a:rPr lang="de-CH" sz="3000" b="1">
                <a:solidFill>
                  <a:srgbClr val="FFFFFF"/>
                </a:solidFill>
                <a:effectLst/>
                <a:highlight>
                  <a:srgbClr val="FF0000"/>
                </a:highlight>
                <a:latin typeface="Arial" panose="020B0604020202020204" pitchFamily="34" charset="0"/>
                <a:ea typeface="MS Gothic" panose="020B0609070205080204" pitchFamily="49" charset="-128"/>
                <a:cs typeface="Times New Roman" panose="02020603050405020304" pitchFamily="18" charset="0"/>
              </a:rPr>
              <a:t>XX.XX</a:t>
            </a:r>
            <a:r>
              <a:rPr lang="de-CH" sz="3000" b="1">
                <a:solidFill>
                  <a:srgbClr val="FFFFFF"/>
                </a:solidFill>
                <a:effectLst/>
                <a:latin typeface="Arial" panose="020B0604020202020204" pitchFamily="34" charset="0"/>
                <a:ea typeface="MS Gothic" panose="020B0609070205080204" pitchFamily="49" charset="-128"/>
                <a:cs typeface="Times New Roman" panose="02020603050405020304" pitchFamily="18" charset="0"/>
              </a:rPr>
              <a:t> bis </a:t>
            </a:r>
            <a:r>
              <a:rPr lang="de-CH" sz="3000" b="1">
                <a:solidFill>
                  <a:srgbClr val="FFFFFF"/>
                </a:solidFill>
                <a:effectLst/>
                <a:highlight>
                  <a:srgbClr val="FF0000"/>
                </a:highlight>
                <a:latin typeface="Arial" panose="020B0604020202020204" pitchFamily="34" charset="0"/>
                <a:ea typeface="MS Gothic" panose="020B0609070205080204" pitchFamily="49" charset="-128"/>
                <a:cs typeface="Times New Roman" panose="02020603050405020304" pitchFamily="18" charset="0"/>
              </a:rPr>
              <a:t>XX.XX</a:t>
            </a:r>
            <a:r>
              <a:rPr lang="de-CH" sz="3000" b="1">
                <a:solidFill>
                  <a:srgbClr val="FFFFFF"/>
                </a:solidFill>
                <a:effectLst/>
                <a:latin typeface="Arial" panose="020B0604020202020204" pitchFamily="34" charset="0"/>
                <a:ea typeface="MS Gothic" panose="020B0609070205080204" pitchFamily="49" charset="-128"/>
                <a:cs typeface="Times New Roman" panose="02020603050405020304" pitchFamily="18" charset="0"/>
              </a:rPr>
              <a:t> Uhr werden hier Fotoaufnahmen für die ETH Zürich gemacht.</a:t>
            </a:r>
            <a:endParaRPr lang="de-CH" sz="3000" b="1">
              <a:solidFill>
                <a:srgbClr val="1F407A"/>
              </a:solidFill>
              <a:effectLst/>
              <a:latin typeface="Arial" panose="020B0604020202020204" pitchFamily="34" charset="0"/>
              <a:ea typeface="MS Gothic" panose="020B0609070205080204" pitchFamily="49" charset="-128"/>
              <a:cs typeface="Times New Roman" panose="02020603050405020304" pitchFamily="18" charset="0"/>
            </a:endParaRPr>
          </a:p>
        </p:txBody>
      </p:sp>
      <p:sp>
        <p:nvSpPr>
          <p:cNvPr id="3" name="Textplatzhalter 2">
            <a:extLst>
              <a:ext uri="{FF2B5EF4-FFF2-40B4-BE49-F238E27FC236}">
                <a16:creationId xmlns:a16="http://schemas.microsoft.com/office/drawing/2014/main" id="{6BDF0E64-3194-68F4-8C2A-7566ABABA0BA}"/>
              </a:ext>
            </a:extLst>
          </p:cNvPr>
          <p:cNvSpPr>
            <a:spLocks noGrp="1"/>
          </p:cNvSpPr>
          <p:nvPr>
            <p:ph type="body" sz="quarter" idx="16"/>
          </p:nvPr>
        </p:nvSpPr>
        <p:spPr>
          <a:xfrm>
            <a:off x="3474457" y="9305925"/>
            <a:ext cx="3366082" cy="576263"/>
          </a:xfrm>
        </p:spPr>
        <p:txBody>
          <a:bodyPr lIns="0" tIns="0" rIns="0" bIns="0">
            <a:noAutofit/>
          </a:bodyPr>
          <a:lstStyle/>
          <a:p>
            <a:r>
              <a:rPr lang="de-CH" sz="900" b="1" baseline="0" dirty="0">
                <a:solidFill>
                  <a:schemeClr val="tx1"/>
                </a:solidFill>
                <a:effectLst/>
                <a:latin typeface="Arial" panose="020B0604020202020204" pitchFamily="34" charset="0"/>
              </a:rPr>
              <a:t>Fragen?</a:t>
            </a:r>
            <a:br>
              <a:rPr lang="de-CH" sz="900" b="1" baseline="0" dirty="0">
                <a:solidFill>
                  <a:schemeClr val="tx1"/>
                </a:solidFill>
                <a:effectLst/>
                <a:latin typeface="Arial" panose="020B0604020202020204" pitchFamily="34" charset="0"/>
              </a:rPr>
            </a:br>
            <a:r>
              <a:rPr lang="de-CH" sz="900" b="1" baseline="0" dirty="0">
                <a:solidFill>
                  <a:schemeClr val="tx1"/>
                </a:solidFill>
                <a:effectLst/>
                <a:highlight>
                  <a:srgbClr val="FF0000"/>
                </a:highlight>
                <a:latin typeface="Arial" panose="020B0604020202020204" pitchFamily="34" charset="0"/>
              </a:rPr>
              <a:t>Melden Sie sich beim Verkehrsmanagement</a:t>
            </a:r>
            <a:br>
              <a:rPr lang="de-CH" sz="900" b="1" baseline="0" dirty="0">
                <a:solidFill>
                  <a:schemeClr val="tx1"/>
                </a:solidFill>
                <a:effectLst/>
                <a:highlight>
                  <a:srgbClr val="FF0000"/>
                </a:highlight>
                <a:latin typeface="Arial" panose="020B0604020202020204" pitchFamily="34" charset="0"/>
              </a:rPr>
            </a:br>
            <a:r>
              <a:rPr lang="de-CH" sz="900" baseline="0" dirty="0">
                <a:solidFill>
                  <a:schemeClr val="tx1"/>
                </a:solidFill>
                <a:effectLst/>
                <a:highlight>
                  <a:srgbClr val="FF0000"/>
                </a:highlight>
                <a:latin typeface="Arial" panose="020B0604020202020204" pitchFamily="34" charset="0"/>
              </a:rPr>
              <a:t>+41 44 633 61 62</a:t>
            </a:r>
            <a:br>
              <a:rPr lang="de-CH" sz="900" baseline="0" dirty="0">
                <a:solidFill>
                  <a:schemeClr val="tx1"/>
                </a:solidFill>
                <a:effectLst/>
                <a:highlight>
                  <a:srgbClr val="FF0000"/>
                </a:highlight>
                <a:latin typeface="Arial" panose="020B0604020202020204" pitchFamily="34" charset="0"/>
              </a:rPr>
            </a:br>
            <a:r>
              <a:rPr lang="de-CH" sz="900" baseline="0" dirty="0" err="1">
                <a:solidFill>
                  <a:schemeClr val="tx1"/>
                </a:solidFill>
                <a:effectLst/>
                <a:highlight>
                  <a:srgbClr val="FF0000"/>
                </a:highlight>
                <a:latin typeface="Arial" panose="020B0604020202020204" pitchFamily="34" charset="0"/>
              </a:rPr>
              <a:t>verkehrsmanagement@services.ethz.ch</a:t>
            </a:r>
            <a:endParaRPr lang="de-CH" sz="900" baseline="0" dirty="0">
              <a:solidFill>
                <a:schemeClr val="tx1"/>
              </a:solidFill>
              <a:effectLst/>
              <a:highlight>
                <a:srgbClr val="FF0000"/>
              </a:highlight>
              <a:latin typeface="Arial" panose="020B0604020202020204" pitchFamily="34" charset="0"/>
            </a:endParaRPr>
          </a:p>
        </p:txBody>
      </p:sp>
      <p:sp>
        <p:nvSpPr>
          <p:cNvPr id="4" name="Textfeld 3">
            <a:extLst>
              <a:ext uri="{FF2B5EF4-FFF2-40B4-BE49-F238E27FC236}">
                <a16:creationId xmlns:a16="http://schemas.microsoft.com/office/drawing/2014/main" id="{C535ADC0-5E95-BE6F-E155-DAFAB2CAE82C}"/>
              </a:ext>
            </a:extLst>
          </p:cNvPr>
          <p:cNvSpPr txBox="1"/>
          <p:nvPr/>
        </p:nvSpPr>
        <p:spPr>
          <a:xfrm>
            <a:off x="719139" y="4588933"/>
            <a:ext cx="6121400" cy="4422223"/>
          </a:xfrm>
          <a:prstGeom prst="rect">
            <a:avLst/>
          </a:prstGeom>
          <a:noFill/>
        </p:spPr>
        <p:txBody>
          <a:bodyPr wrap="square" lIns="0" tIns="0" rIns="0" bIns="0" rtlCol="0">
            <a:noAutofit/>
          </a:bodyPr>
          <a:lstStyle/>
          <a:p>
            <a:pPr>
              <a:lnSpc>
                <a:spcPct val="130000"/>
              </a:lnSpc>
            </a:pPr>
            <a:r>
              <a:rPr lang="de-CH" sz="2000" dirty="0">
                <a:latin typeface="Arial" panose="020B0604020202020204" pitchFamily="34" charset="0"/>
              </a:rPr>
              <a:t>Bitte nehmen Sie zur Kenntnis, dass Sie auf Fotos abgebildet werden könnten. Sie stimmen zu, dass die Aufnahmen für ETH-Zwecke ohne zeitliche oder örtliche Einschränkung verwendet werden dürfen. Falls Sie mit den Fotoaufnahmen nicht einverstanden sind, sprechen Sie uns bitte im Vorfeld an.</a:t>
            </a:r>
          </a:p>
          <a:p>
            <a:pPr>
              <a:lnSpc>
                <a:spcPct val="130000"/>
              </a:lnSpc>
            </a:pPr>
            <a:endParaRPr lang="de-CH" sz="2000" dirty="0">
              <a:latin typeface="Arial" panose="020B0604020202020204" pitchFamily="34" charset="0"/>
            </a:endParaRPr>
          </a:p>
          <a:p>
            <a:pPr>
              <a:lnSpc>
                <a:spcPct val="130000"/>
              </a:lnSpc>
            </a:pPr>
            <a:r>
              <a:rPr lang="de-CH" sz="2000" dirty="0">
                <a:latin typeface="Arial" panose="020B0604020202020204" pitchFamily="34" charset="0"/>
              </a:rPr>
              <a:t>Kontakt: </a:t>
            </a:r>
            <a:r>
              <a:rPr lang="de-CH" sz="2000" dirty="0">
                <a:highlight>
                  <a:srgbClr val="FF0000"/>
                </a:highlight>
                <a:latin typeface="Arial" panose="020B0604020202020204" pitchFamily="34" charset="0"/>
                <a:cs typeface="Times New Roman" panose="02020603050405020304" pitchFamily="18" charset="0"/>
              </a:rPr>
              <a:t>0</a:t>
            </a:r>
            <a:r>
              <a:rPr lang="de-CH" sz="2000" dirty="0">
                <a:effectLst/>
                <a:highlight>
                  <a:srgbClr val="FF0000"/>
                </a:highlight>
                <a:latin typeface="Arial" panose="020B0604020202020204" pitchFamily="34" charset="0"/>
                <a:ea typeface="Arial" panose="020B0604020202020204" pitchFamily="34" charset="0"/>
                <a:cs typeface="Times New Roman" panose="02020603050405020304" pitchFamily="18" charset="0"/>
              </a:rPr>
              <a:t>76 123 45 67</a:t>
            </a:r>
            <a:r>
              <a:rPr lang="de-CH" sz="2000" dirty="0">
                <a:effectLst/>
                <a:highlight>
                  <a:srgbClr val="FF0000"/>
                </a:highlight>
              </a:rPr>
              <a:t> </a:t>
            </a:r>
            <a:endParaRPr lang="de-CH" sz="2000" dirty="0">
              <a:highlight>
                <a:srgbClr val="FF0000"/>
              </a:highlight>
              <a:latin typeface="Arial" panose="020B0604020202020204" pitchFamily="34" charset="0"/>
            </a:endParaRPr>
          </a:p>
        </p:txBody>
      </p:sp>
      <p:sp>
        <p:nvSpPr>
          <p:cNvPr id="6" name="Textplatzhalter 5">
            <a:extLst>
              <a:ext uri="{FF2B5EF4-FFF2-40B4-BE49-F238E27FC236}">
                <a16:creationId xmlns:a16="http://schemas.microsoft.com/office/drawing/2014/main" id="{915BAB06-1CBC-E1A3-D478-AE6AB5E2BF9D}"/>
              </a:ext>
            </a:extLst>
          </p:cNvPr>
          <p:cNvSpPr>
            <a:spLocks noGrp="1"/>
          </p:cNvSpPr>
          <p:nvPr>
            <p:ph type="body" sz="quarter" idx="13"/>
          </p:nvPr>
        </p:nvSpPr>
        <p:spPr/>
        <p:txBody>
          <a:bodyPr/>
          <a:lstStyle/>
          <a:p>
            <a:r>
              <a:rPr lang="de-DE"/>
              <a:t>www.ethz.ch/</a:t>
            </a:r>
            <a:r>
              <a:rPr lang="de-DE">
                <a:highlight>
                  <a:srgbClr val="FF0000"/>
                </a:highlight>
              </a:rPr>
              <a:t>XXX</a:t>
            </a:r>
          </a:p>
        </p:txBody>
      </p:sp>
    </p:spTree>
    <p:extLst>
      <p:ext uri="{BB962C8B-B14F-4D97-AF65-F5344CB8AC3E}">
        <p14:creationId xmlns:p14="http://schemas.microsoft.com/office/powerpoint/2010/main" val="1283958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platzhalter 71">
            <a:extLst>
              <a:ext uri="{FF2B5EF4-FFF2-40B4-BE49-F238E27FC236}">
                <a16:creationId xmlns:a16="http://schemas.microsoft.com/office/drawing/2014/main" id="{5B568607-01BD-6201-7978-84630C0F9D3A}"/>
              </a:ext>
            </a:extLst>
          </p:cNvPr>
          <p:cNvSpPr>
            <a:spLocks noGrp="1"/>
          </p:cNvSpPr>
          <p:nvPr>
            <p:ph type="body" sz="quarter" idx="15"/>
          </p:nvPr>
        </p:nvSpPr>
        <p:spPr>
          <a:xfrm>
            <a:off x="431799" y="1241424"/>
            <a:ext cx="6696075" cy="3078000"/>
          </a:xfrm>
          <a:prstGeom prst="rect">
            <a:avLst/>
          </a:prstGeom>
          <a:solidFill>
            <a:srgbClr val="A30774"/>
          </a:solidFill>
        </p:spPr>
        <p:txBody>
          <a:bodyPr>
            <a:noAutofit/>
          </a:bodyPr>
          <a:lstStyle/>
          <a:p>
            <a:pPr>
              <a:lnSpc>
                <a:spcPct val="110000"/>
              </a:lnSpc>
              <a:spcBef>
                <a:spcPts val="0"/>
              </a:spcBef>
              <a:spcAft>
                <a:spcPts val="2000"/>
              </a:spcAft>
            </a:pPr>
            <a:r>
              <a:rPr lang="de-CH" sz="5400">
                <a:solidFill>
                  <a:srgbClr val="FFFFFF"/>
                </a:solidFill>
                <a:effectLst/>
                <a:latin typeface="Arial" panose="020B0604020202020204" pitchFamily="34" charset="0"/>
                <a:ea typeface="Arial" panose="020B0604020202020204" pitchFamily="34" charset="0"/>
                <a:cs typeface="Times New Roman" panose="02020603050405020304" pitchFamily="18" charset="0"/>
              </a:rPr>
              <a:t>Photo shooting</a:t>
            </a:r>
            <a:endParaRPr lang="de-CH" sz="5400">
              <a:solidFill>
                <a:srgbClr val="1F407A"/>
              </a:solidFill>
              <a:effectLst/>
              <a:latin typeface="Arial" panose="020B0604020202020204" pitchFamily="34" charset="0"/>
              <a:ea typeface="MS Gothic" panose="020B0609070205080204" pitchFamily="49" charset="-128"/>
              <a:cs typeface="Times New Roman" panose="02020603050405020304" pitchFamily="18" charset="0"/>
            </a:endParaRPr>
          </a:p>
          <a:p>
            <a:pPr>
              <a:lnSpc>
                <a:spcPct val="110000"/>
              </a:lnSpc>
              <a:spcBef>
                <a:spcPts val="0"/>
              </a:spcBef>
            </a:pPr>
            <a:r>
              <a:rPr lang="de-CH" sz="3000" b="1">
                <a:solidFill>
                  <a:srgbClr val="FFFFFF"/>
                </a:solidFill>
                <a:effectLst/>
                <a:latin typeface="Arial" panose="020B0604020202020204" pitchFamily="34" charset="0"/>
                <a:ea typeface="MS Gothic" panose="020B0609070205080204" pitchFamily="49" charset="-128"/>
                <a:cs typeface="Times New Roman" panose="02020603050405020304" pitchFamily="18" charset="0"/>
              </a:rPr>
              <a:t>Today from </a:t>
            </a:r>
            <a:r>
              <a:rPr lang="de-CH" sz="3000" b="1">
                <a:solidFill>
                  <a:srgbClr val="FFFFFF"/>
                </a:solidFill>
                <a:effectLst/>
                <a:highlight>
                  <a:srgbClr val="FF0000"/>
                </a:highlight>
                <a:latin typeface="Arial" panose="020B0604020202020204" pitchFamily="34" charset="0"/>
                <a:ea typeface="MS Gothic" panose="020B0609070205080204" pitchFamily="49" charset="-128"/>
                <a:cs typeface="Times New Roman" panose="02020603050405020304" pitchFamily="18" charset="0"/>
              </a:rPr>
              <a:t>XX.XX </a:t>
            </a:r>
            <a:r>
              <a:rPr lang="de-CH" sz="3000" b="1">
                <a:solidFill>
                  <a:srgbClr val="FFFFFF"/>
                </a:solidFill>
                <a:effectLst/>
                <a:latin typeface="Arial" panose="020B0604020202020204" pitchFamily="34" charset="0"/>
                <a:ea typeface="MS Gothic" panose="020B0609070205080204" pitchFamily="49" charset="-128"/>
                <a:cs typeface="Times New Roman" panose="02020603050405020304" pitchFamily="18" charset="0"/>
              </a:rPr>
              <a:t>to </a:t>
            </a:r>
            <a:r>
              <a:rPr lang="de-CH" sz="3000" b="1">
                <a:solidFill>
                  <a:srgbClr val="FFFFFF"/>
                </a:solidFill>
                <a:effectLst/>
                <a:highlight>
                  <a:srgbClr val="FF0000"/>
                </a:highlight>
                <a:latin typeface="Arial" panose="020B0604020202020204" pitchFamily="34" charset="0"/>
                <a:ea typeface="MS Gothic" panose="020B0609070205080204" pitchFamily="49" charset="-128"/>
                <a:cs typeface="Times New Roman" panose="02020603050405020304" pitchFamily="18" charset="0"/>
              </a:rPr>
              <a:t>XX.XX </a:t>
            </a:r>
            <a:r>
              <a:rPr lang="de-CH" sz="3000" b="1">
                <a:solidFill>
                  <a:srgbClr val="FFFFFF"/>
                </a:solidFill>
                <a:effectLst/>
                <a:latin typeface="Arial" panose="020B0604020202020204" pitchFamily="34" charset="0"/>
                <a:ea typeface="MS Gothic" panose="020B0609070205080204" pitchFamily="49" charset="-128"/>
                <a:cs typeface="Times New Roman" panose="02020603050405020304" pitchFamily="18" charset="0"/>
              </a:rPr>
              <a:t>a.m. pictures will be taken for  </a:t>
            </a:r>
            <a:br>
              <a:rPr lang="de-CH" sz="3000" b="1">
                <a:solidFill>
                  <a:srgbClr val="FFFFFF"/>
                </a:solidFill>
                <a:effectLst/>
                <a:latin typeface="Arial" panose="020B0604020202020204" pitchFamily="34" charset="0"/>
                <a:ea typeface="MS Gothic" panose="020B0609070205080204" pitchFamily="49" charset="-128"/>
                <a:cs typeface="Times New Roman" panose="02020603050405020304" pitchFamily="18" charset="0"/>
              </a:rPr>
            </a:br>
            <a:r>
              <a:rPr lang="de-CH" sz="3000" b="1">
                <a:solidFill>
                  <a:srgbClr val="FFFFFF"/>
                </a:solidFill>
                <a:effectLst/>
                <a:latin typeface="Arial" panose="020B0604020202020204" pitchFamily="34" charset="0"/>
                <a:ea typeface="MS Gothic" panose="020B0609070205080204" pitchFamily="49" charset="-128"/>
                <a:cs typeface="Times New Roman" panose="02020603050405020304" pitchFamily="18" charset="0"/>
              </a:rPr>
              <a:t>ETH Zurich.</a:t>
            </a:r>
            <a:endParaRPr lang="de-CH" sz="3000" b="1">
              <a:solidFill>
                <a:srgbClr val="1F407A"/>
              </a:solidFill>
              <a:effectLst/>
              <a:latin typeface="Arial" panose="020B0604020202020204" pitchFamily="34" charset="0"/>
              <a:ea typeface="MS Gothic" panose="020B0609070205080204" pitchFamily="49" charset="-128"/>
              <a:cs typeface="Times New Roman" panose="02020603050405020304" pitchFamily="18" charset="0"/>
            </a:endParaRPr>
          </a:p>
        </p:txBody>
      </p:sp>
      <p:sp>
        <p:nvSpPr>
          <p:cNvPr id="3" name="Textplatzhalter 2">
            <a:extLst>
              <a:ext uri="{FF2B5EF4-FFF2-40B4-BE49-F238E27FC236}">
                <a16:creationId xmlns:a16="http://schemas.microsoft.com/office/drawing/2014/main" id="{6BDF0E64-3194-68F4-8C2A-7566ABABA0BA}"/>
              </a:ext>
            </a:extLst>
          </p:cNvPr>
          <p:cNvSpPr>
            <a:spLocks noGrp="1"/>
          </p:cNvSpPr>
          <p:nvPr>
            <p:ph type="body" sz="quarter" idx="16"/>
          </p:nvPr>
        </p:nvSpPr>
        <p:spPr>
          <a:xfrm>
            <a:off x="3474457" y="9305925"/>
            <a:ext cx="3366082" cy="576263"/>
          </a:xfrm>
        </p:spPr>
        <p:txBody>
          <a:bodyPr lIns="0" tIns="0" rIns="0" bIns="0">
            <a:noAutofit/>
          </a:bodyPr>
          <a:lstStyle/>
          <a:p>
            <a:r>
              <a:rPr lang="de-CH" b="1" dirty="0">
                <a:latin typeface="Arial" panose="020B0604020202020204" pitchFamily="34" charset="0"/>
              </a:rPr>
              <a:t>Questions</a:t>
            </a:r>
            <a:r>
              <a:rPr lang="de-CH" sz="900" b="1" baseline="0" dirty="0">
                <a:solidFill>
                  <a:schemeClr val="tx1"/>
                </a:solidFill>
                <a:effectLst/>
                <a:latin typeface="Arial" panose="020B0604020202020204" pitchFamily="34" charset="0"/>
              </a:rPr>
              <a:t>?</a:t>
            </a:r>
            <a:br>
              <a:rPr lang="de-CH" sz="900" b="1" baseline="0" dirty="0">
                <a:solidFill>
                  <a:schemeClr val="tx1"/>
                </a:solidFill>
                <a:effectLst/>
                <a:latin typeface="Arial" panose="020B0604020202020204" pitchFamily="34" charset="0"/>
              </a:rPr>
            </a:br>
            <a:r>
              <a:rPr lang="de-CH" sz="900" b="1" baseline="0" dirty="0">
                <a:solidFill>
                  <a:schemeClr val="tx1"/>
                </a:solidFill>
                <a:effectLst/>
                <a:highlight>
                  <a:srgbClr val="FF0000"/>
                </a:highlight>
                <a:latin typeface="Arial" panose="020B0604020202020204" pitchFamily="34" charset="0"/>
              </a:rPr>
              <a:t>Melden Sie sich beim Verkehrsmanagement</a:t>
            </a:r>
            <a:br>
              <a:rPr lang="de-CH" sz="900" b="1" baseline="0" dirty="0">
                <a:solidFill>
                  <a:schemeClr val="tx1"/>
                </a:solidFill>
                <a:effectLst/>
                <a:highlight>
                  <a:srgbClr val="FF0000"/>
                </a:highlight>
                <a:latin typeface="Arial" panose="020B0604020202020204" pitchFamily="34" charset="0"/>
              </a:rPr>
            </a:br>
            <a:r>
              <a:rPr lang="de-CH" sz="900" baseline="0" dirty="0">
                <a:solidFill>
                  <a:schemeClr val="tx1"/>
                </a:solidFill>
                <a:effectLst/>
                <a:highlight>
                  <a:srgbClr val="FF0000"/>
                </a:highlight>
                <a:latin typeface="Arial" panose="020B0604020202020204" pitchFamily="34" charset="0"/>
              </a:rPr>
              <a:t>+41 44 633 61 62</a:t>
            </a:r>
            <a:br>
              <a:rPr lang="de-CH" sz="900" baseline="0" dirty="0">
                <a:solidFill>
                  <a:schemeClr val="tx1"/>
                </a:solidFill>
                <a:effectLst/>
                <a:highlight>
                  <a:srgbClr val="FF0000"/>
                </a:highlight>
                <a:latin typeface="Arial" panose="020B0604020202020204" pitchFamily="34" charset="0"/>
              </a:rPr>
            </a:br>
            <a:r>
              <a:rPr lang="de-CH" sz="900" baseline="0" dirty="0" err="1">
                <a:solidFill>
                  <a:schemeClr val="tx1"/>
                </a:solidFill>
                <a:effectLst/>
                <a:highlight>
                  <a:srgbClr val="FF0000"/>
                </a:highlight>
                <a:latin typeface="Arial" panose="020B0604020202020204" pitchFamily="34" charset="0"/>
              </a:rPr>
              <a:t>verkehrsmanagement@services.ethz.ch</a:t>
            </a:r>
            <a:endParaRPr lang="de-CH" sz="900" baseline="0" dirty="0">
              <a:solidFill>
                <a:schemeClr val="tx1"/>
              </a:solidFill>
              <a:effectLst/>
              <a:highlight>
                <a:srgbClr val="FF0000"/>
              </a:highlight>
              <a:latin typeface="Arial" panose="020B0604020202020204" pitchFamily="34" charset="0"/>
            </a:endParaRPr>
          </a:p>
        </p:txBody>
      </p:sp>
      <p:sp>
        <p:nvSpPr>
          <p:cNvPr id="4" name="Textfeld 3">
            <a:extLst>
              <a:ext uri="{FF2B5EF4-FFF2-40B4-BE49-F238E27FC236}">
                <a16:creationId xmlns:a16="http://schemas.microsoft.com/office/drawing/2014/main" id="{C535ADC0-5E95-BE6F-E155-DAFAB2CAE82C}"/>
              </a:ext>
            </a:extLst>
          </p:cNvPr>
          <p:cNvSpPr txBox="1"/>
          <p:nvPr/>
        </p:nvSpPr>
        <p:spPr>
          <a:xfrm>
            <a:off x="719139" y="4590000"/>
            <a:ext cx="6121400" cy="4269823"/>
          </a:xfrm>
          <a:prstGeom prst="rect">
            <a:avLst/>
          </a:prstGeom>
          <a:noFill/>
        </p:spPr>
        <p:txBody>
          <a:bodyPr wrap="square" lIns="0" tIns="0" rIns="0" bIns="0" rtlCol="0">
            <a:noAutofit/>
          </a:bodyPr>
          <a:lstStyle/>
          <a:p>
            <a:pPr>
              <a:lnSpc>
                <a:spcPct val="130000"/>
              </a:lnSpc>
            </a:pPr>
            <a:r>
              <a:rPr lang="de-CH" sz="2000" dirty="0">
                <a:latin typeface="Arial" panose="020B0604020202020204" pitchFamily="34" charset="0"/>
              </a:rPr>
              <a:t>The photographed persons agree that ETH Zurich may use the photographs for its communication purposes. ETH Zurich may use the photographs without any chronological, geographical or thematic restrictions. This includes all current and future rights of use. If you do not want your picture being taken please let us know.</a:t>
            </a:r>
          </a:p>
          <a:p>
            <a:pPr>
              <a:lnSpc>
                <a:spcPct val="130000"/>
              </a:lnSpc>
            </a:pPr>
            <a:endParaRPr lang="de-CH" sz="2000" dirty="0">
              <a:latin typeface="Arial" panose="020B0604020202020204" pitchFamily="34" charset="0"/>
            </a:endParaRPr>
          </a:p>
          <a:p>
            <a:pPr>
              <a:lnSpc>
                <a:spcPct val="130000"/>
              </a:lnSpc>
            </a:pPr>
            <a:r>
              <a:rPr lang="de-CH" sz="2000" dirty="0">
                <a:latin typeface="Arial" panose="020B0604020202020204" pitchFamily="34" charset="0"/>
              </a:rPr>
              <a:t>Contact: </a:t>
            </a:r>
            <a:r>
              <a:rPr lang="de-CH" sz="2000" dirty="0">
                <a:highlight>
                  <a:srgbClr val="FF0000"/>
                </a:highlight>
                <a:latin typeface="Arial" panose="020B0604020202020204" pitchFamily="34" charset="0"/>
              </a:rPr>
              <a:t>076 123 45 67</a:t>
            </a:r>
          </a:p>
        </p:txBody>
      </p:sp>
      <p:sp>
        <p:nvSpPr>
          <p:cNvPr id="6" name="Textplatzhalter 5">
            <a:extLst>
              <a:ext uri="{FF2B5EF4-FFF2-40B4-BE49-F238E27FC236}">
                <a16:creationId xmlns:a16="http://schemas.microsoft.com/office/drawing/2014/main" id="{915BAB06-1CBC-E1A3-D478-AE6AB5E2BF9D}"/>
              </a:ext>
            </a:extLst>
          </p:cNvPr>
          <p:cNvSpPr>
            <a:spLocks noGrp="1"/>
          </p:cNvSpPr>
          <p:nvPr>
            <p:ph type="body" sz="quarter" idx="13"/>
          </p:nvPr>
        </p:nvSpPr>
        <p:spPr/>
        <p:txBody>
          <a:bodyPr/>
          <a:lstStyle/>
          <a:p>
            <a:r>
              <a:rPr lang="de-DE"/>
              <a:t>www.ethz.ch/</a:t>
            </a:r>
            <a:r>
              <a:rPr lang="de-DE">
                <a:highlight>
                  <a:srgbClr val="FF0000"/>
                </a:highlight>
              </a:rPr>
              <a:t>XXX</a:t>
            </a:r>
          </a:p>
        </p:txBody>
      </p:sp>
    </p:spTree>
    <p:extLst>
      <p:ext uri="{BB962C8B-B14F-4D97-AF65-F5344CB8AC3E}">
        <p14:creationId xmlns:p14="http://schemas.microsoft.com/office/powerpoint/2010/main" val="2041201927"/>
      </p:ext>
    </p:extLst>
  </p:cSld>
  <p:clrMapOvr>
    <a:masterClrMapping/>
  </p:clrMapOvr>
</p:sld>
</file>

<file path=ppt/theme/theme1.xml><?xml version="1.0" encoding="utf-8"?>
<a:theme xmlns:a="http://schemas.openxmlformats.org/drawingml/2006/main" name="ETH Zürich">
  <a:themeElements>
    <a:clrScheme name="ETH Zürich">
      <a:dk1>
        <a:sysClr val="windowText" lastClr="000000"/>
      </a:dk1>
      <a:lt1>
        <a:sysClr val="window" lastClr="FFFFFF"/>
      </a:lt1>
      <a:dk2>
        <a:srgbClr val="000000"/>
      </a:dk2>
      <a:lt2>
        <a:srgbClr val="FFFFFF"/>
      </a:lt2>
      <a:accent1>
        <a:srgbClr val="215CAF"/>
      </a:accent1>
      <a:accent2>
        <a:srgbClr val="007894"/>
      </a:accent2>
      <a:accent3>
        <a:srgbClr val="627313"/>
      </a:accent3>
      <a:accent4>
        <a:srgbClr val="8E6713"/>
      </a:accent4>
      <a:accent5>
        <a:srgbClr val="B7352D"/>
      </a:accent5>
      <a:accent6>
        <a:srgbClr val="A30774"/>
      </a:accent6>
      <a:hlink>
        <a:srgbClr val="0563C1"/>
      </a:hlink>
      <a:folHlink>
        <a:srgbClr val="954F72"/>
      </a:folHlink>
    </a:clrScheme>
    <a:fontScheme name="ETH Zürich">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ETH Blau">
      <a:srgbClr val="215CAF"/>
    </a:custClr>
    <a:custClr name="ETH Petrol">
      <a:srgbClr val="007894"/>
    </a:custClr>
    <a:custClr name="ETH Gruen">
      <a:srgbClr val="627313"/>
    </a:custClr>
    <a:custClr name="ETH Bronze">
      <a:srgbClr val="8E6713"/>
    </a:custClr>
    <a:custClr name="ETH Rot">
      <a:srgbClr val="B7352D"/>
    </a:custClr>
    <a:custClr name="ETH Purpur">
      <a:srgbClr val="A30774"/>
    </a:custClr>
    <a:custClr name="ETH Grau">
      <a:srgbClr val="6F6F6F"/>
    </a:custClr>
  </a:custClrLst>
  <a:extLst>
    <a:ext uri="{05A4C25C-085E-4340-85A3-A5531E510DB2}">
      <thm15:themeFamily xmlns:thm15="http://schemas.microsoft.com/office/thememl/2012/main" name="Präsentation3" id="{9C84984C-18ED-5E49-A574-15FF8A3954B8}" vid="{0B390235-9264-874C-ABEB-5D2188FC234E}"/>
    </a:ext>
  </a:extLst>
</a:theme>
</file>

<file path=ppt/theme/theme2.xml><?xml version="1.0" encoding="utf-8"?>
<a:theme xmlns:a="http://schemas.openxmlformats.org/drawingml/2006/main" name="Office">
  <a:themeElements>
    <a:clrScheme name="ETH Zürich">
      <a:dk1>
        <a:sysClr val="windowText" lastClr="000000"/>
      </a:dk1>
      <a:lt1>
        <a:sysClr val="window" lastClr="FFFFFF"/>
      </a:lt1>
      <a:dk2>
        <a:srgbClr val="000000"/>
      </a:dk2>
      <a:lt2>
        <a:srgbClr val="FFFFFF"/>
      </a:lt2>
      <a:accent1>
        <a:srgbClr val="215CAF"/>
      </a:accent1>
      <a:accent2>
        <a:srgbClr val="007894"/>
      </a:accent2>
      <a:accent3>
        <a:srgbClr val="627313"/>
      </a:accent3>
      <a:accent4>
        <a:srgbClr val="8E6713"/>
      </a:accent4>
      <a:accent5>
        <a:srgbClr val="B7352D"/>
      </a:accent5>
      <a:accent6>
        <a:srgbClr val="A30774"/>
      </a:accent6>
      <a:hlink>
        <a:srgbClr val="0563C1"/>
      </a:hlink>
      <a:folHlink>
        <a:srgbClr val="954F72"/>
      </a:folHlink>
    </a:clrScheme>
    <a:fontScheme name="ETH Zürich">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ETH Blau">
      <a:srgbClr val="215CAF"/>
    </a:custClr>
    <a:custClr name="ETH Petrol">
      <a:srgbClr val="007894"/>
    </a:custClr>
    <a:custClr name="ETH Gruen">
      <a:srgbClr val="627313"/>
    </a:custClr>
    <a:custClr name="ETH Bronze">
      <a:srgbClr val="8E6713"/>
    </a:custClr>
    <a:custClr name="ETH Rot">
      <a:srgbClr val="B7352D"/>
    </a:custClr>
    <a:custClr name="ETH Purpur">
      <a:srgbClr val="A30774"/>
    </a:custClr>
    <a:custClr name="ETH Grau">
      <a:srgbClr val="6F6F6F"/>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ETH Zürich">
      <a:dk1>
        <a:sysClr val="windowText" lastClr="000000"/>
      </a:dk1>
      <a:lt1>
        <a:sysClr val="window" lastClr="FFFFFF"/>
      </a:lt1>
      <a:dk2>
        <a:srgbClr val="000000"/>
      </a:dk2>
      <a:lt2>
        <a:srgbClr val="FFFFFF"/>
      </a:lt2>
      <a:accent1>
        <a:srgbClr val="215CAF"/>
      </a:accent1>
      <a:accent2>
        <a:srgbClr val="007894"/>
      </a:accent2>
      <a:accent3>
        <a:srgbClr val="627313"/>
      </a:accent3>
      <a:accent4>
        <a:srgbClr val="8E6713"/>
      </a:accent4>
      <a:accent5>
        <a:srgbClr val="B7352D"/>
      </a:accent5>
      <a:accent6>
        <a:srgbClr val="A30774"/>
      </a:accent6>
      <a:hlink>
        <a:srgbClr val="0563C1"/>
      </a:hlink>
      <a:folHlink>
        <a:srgbClr val="954F72"/>
      </a:folHlink>
    </a:clrScheme>
    <a:fontScheme name="ETH Zürich">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ETH Zürich</Template>
  <TotalTime>0</TotalTime>
  <Words>220</Words>
  <Application>Microsoft Office PowerPoint</Application>
  <PresentationFormat>Benutzerdefiniert</PresentationFormat>
  <Paragraphs>14</Paragraphs>
  <Slides>2</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2</vt:i4>
      </vt:variant>
    </vt:vector>
  </HeadingPairs>
  <TitlesOfParts>
    <vt:vector size="5" baseType="lpstr">
      <vt:lpstr>Arial</vt:lpstr>
      <vt:lpstr>Symbol</vt:lpstr>
      <vt:lpstr>ETH Zürich</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Hier steht der Titel der Präsentation</dc:title>
  <dc:creator>Graf  Evelyn (HK)</dc:creator>
  <cp:lastModifiedBy>Lindner  Gertrud Antonia (HK)</cp:lastModifiedBy>
  <cp:revision>49</cp:revision>
  <cp:lastPrinted>2023-08-23T12:54:41Z</cp:lastPrinted>
  <dcterms:created xsi:type="dcterms:W3CDTF">2023-08-14T14:20:41Z</dcterms:created>
  <dcterms:modified xsi:type="dcterms:W3CDTF">2025-11-10T16:23:15Z</dcterms:modified>
</cp:coreProperties>
</file>